
<file path=[Content_Types].xml><?xml version="1.0" encoding="utf-8"?>
<Types xmlns="http://schemas.openxmlformats.org/package/2006/content-types">
  <Default ContentType="application/x-fontdata" Extension="fntdata"/>
  <Default ContentType="application/xml" Extension="xml"/>
  <Default ContentType="image/png" Extension="png"/>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tableStyles+xml" PartName="/ppt/tableStyles.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5.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59" r:id="rId5"/>
  </p:sldMasterIdLst>
  <p:notesMasterIdLst>
    <p:notesMasterId r:id="rId6"/>
  </p:notesMasterIdLst>
  <p:sldIdLst>
    <p:sldId id="256" r:id="rId7"/>
    <p:sldId id="257" r:id="rId8"/>
    <p:sldId id="258" r:id="rId9"/>
    <p:sldId id="259" r:id="rId10"/>
    <p:sldId id="260" r:id="rId11"/>
  </p:sldIdLst>
  <p:sldSz cy="10693400" cx="7556500"/>
  <p:notesSz cx="6858000" cy="9144000"/>
  <p:embeddedFontLst>
    <p:embeddedFont>
      <p:font typeface="Poppins"/>
      <p:regular r:id="rId12"/>
      <p:bold r:id="rId13"/>
      <p:italic r:id="rId14"/>
      <p:boldItalic r:id="rId15"/>
    </p:embeddedFont>
    <p:embeddedFont>
      <p:font typeface="Poppins Medium"/>
      <p:regular r:id="rId16"/>
      <p:bold r:id="rId17"/>
      <p:italic r:id="rId18"/>
      <p:boldItalic r:id="rId19"/>
    </p:embeddedFont>
    <p:embeddedFont>
      <p:font typeface="Oswald"/>
      <p:bold r:id="rId20"/>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2160">
          <p15:clr>
            <a:srgbClr val="000000"/>
          </p15:clr>
        </p15:guide>
        <p15:guide id="2" pos="2880">
          <p15:clr>
            <a:srgbClr val="000000"/>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tableStyles.xml><?xml version="1.0" encoding="utf-8"?>
<a:tblStyleLst xmlns:a="http://schemas.openxmlformats.org/drawingml/2006/main" xmlns:r="http://schemas.openxmlformats.org/officeDocument/2006/relationships" def="{EA40037A-6D37-4C71-90EF-72951CEF1848}">
  <a:tblStyle styleId="{EA40037A-6D37-4C71-90EF-72951CEF1848}" styleName="Table_0">
    <a:wholeTbl>
      <a:tcTxStyle>
        <a:font>
          <a:latin typeface="Arial"/>
          <a:ea typeface="Arial"/>
          <a:cs typeface="Arial"/>
        </a:font>
        <a:srgbClr val="000000"/>
      </a:tcTxStyle>
    </a:wholeTbl>
    <a:band1H>
      <a:tcTxStyle/>
    </a:band1H>
    <a:band2H>
      <a:tcTxStyle/>
    </a:band2H>
    <a:band1V>
      <a:tcTxStyle/>
    </a:band1V>
    <a:band2V>
      <a:tcTxStyle/>
    </a:band2V>
    <a:lastCol>
      <a:tcTxStyle/>
    </a:lastCol>
    <a:firstCol>
      <a:tcTxStyle/>
    </a:firstCol>
    <a:lastRow>
      <a:tcTxStyle/>
    </a:lastRow>
    <a:seCell>
      <a:tcTxStyle/>
    </a:seCell>
    <a:swCell>
      <a:tcTxStyle/>
    </a:swCell>
    <a:firstRow>
      <a:tcTxStyle/>
    </a:firstRow>
    <a:neCell>
      <a:tcTxStyle/>
    </a:neCell>
    <a:nwCell>
      <a:tcTxStyle/>
    </a:nwCell>
  </a:tblStyle>
</a:tblStyleLst>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2160" orient="horz"/>
        <p:guide pos="2880"/>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font" Target="fonts/Oswald-bold.fntdata"/><Relationship Id="rId11" Type="http://schemas.openxmlformats.org/officeDocument/2006/relationships/slide" Target="slides/slide5.xml"/><Relationship Id="rId10" Type="http://schemas.openxmlformats.org/officeDocument/2006/relationships/slide" Target="slides/slide4.xml"/><Relationship Id="rId13" Type="http://schemas.openxmlformats.org/officeDocument/2006/relationships/font" Target="fonts/Poppins-bold.fntdata"/><Relationship Id="rId12" Type="http://schemas.openxmlformats.org/officeDocument/2006/relationships/font" Target="fonts/Poppins-regular.fntdata"/><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tableStyles" Target="tableStyles.xml"/><Relationship Id="rId9" Type="http://schemas.openxmlformats.org/officeDocument/2006/relationships/slide" Target="slides/slide3.xml"/><Relationship Id="rId15" Type="http://schemas.openxmlformats.org/officeDocument/2006/relationships/font" Target="fonts/Poppins-boldItalic.fntdata"/><Relationship Id="rId14" Type="http://schemas.openxmlformats.org/officeDocument/2006/relationships/font" Target="fonts/Poppins-italic.fntdata"/><Relationship Id="rId17" Type="http://schemas.openxmlformats.org/officeDocument/2006/relationships/font" Target="fonts/PoppinsMedium-bold.fntdata"/><Relationship Id="rId16" Type="http://schemas.openxmlformats.org/officeDocument/2006/relationships/font" Target="fonts/PoppinsMedium-regular.fntdata"/><Relationship Id="rId5" Type="http://schemas.openxmlformats.org/officeDocument/2006/relationships/slideMaster" Target="slideMasters/slideMaster1.xml"/><Relationship Id="rId19" Type="http://schemas.openxmlformats.org/officeDocument/2006/relationships/font" Target="fonts/PoppinsMedium-boldItalic.fntdata"/><Relationship Id="rId6" Type="http://schemas.openxmlformats.org/officeDocument/2006/relationships/notesMaster" Target="notesMasters/notesMaster1.xml"/><Relationship Id="rId18" Type="http://schemas.openxmlformats.org/officeDocument/2006/relationships/font" Target="fonts/PoppinsMedium-italic.fntdata"/><Relationship Id="rId7" Type="http://schemas.openxmlformats.org/officeDocument/2006/relationships/slide" Target="slides/slide1.xml"/><Relationship Id="rId8"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0" name="Shape 80"/>
        <p:cNvGrpSpPr/>
        <p:nvPr/>
      </p:nvGrpSpPr>
      <p:grpSpPr>
        <a:xfrm>
          <a:off x="0" y="0"/>
          <a:ext cx="0" cy="0"/>
          <a:chOff x="0" y="0"/>
          <a:chExt cx="0" cy="0"/>
        </a:xfrm>
      </p:grpSpPr>
      <p:sp>
        <p:nvSpPr>
          <p:cNvPr id="81" name="Google Shape;81;p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82" name="Google Shape;82;p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0" name="Shape 100"/>
        <p:cNvGrpSpPr/>
        <p:nvPr/>
      </p:nvGrpSpPr>
      <p:grpSpPr>
        <a:xfrm>
          <a:off x="0" y="0"/>
          <a:ext cx="0" cy="0"/>
          <a:chOff x="0" y="0"/>
          <a:chExt cx="0" cy="0"/>
        </a:xfrm>
      </p:grpSpPr>
      <p:sp>
        <p:nvSpPr>
          <p:cNvPr id="101" name="Google Shape;101;p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02" name="Google Shape;102;p2: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8" name="Shape 128"/>
        <p:cNvGrpSpPr/>
        <p:nvPr/>
      </p:nvGrpSpPr>
      <p:grpSpPr>
        <a:xfrm>
          <a:off x="0" y="0"/>
          <a:ext cx="0" cy="0"/>
          <a:chOff x="0" y="0"/>
          <a:chExt cx="0" cy="0"/>
        </a:xfrm>
      </p:grpSpPr>
      <p:sp>
        <p:nvSpPr>
          <p:cNvPr id="129" name="Google Shape;129;p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30" name="Google Shape;130;p3: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7" name="Shape 137"/>
        <p:cNvGrpSpPr/>
        <p:nvPr/>
      </p:nvGrpSpPr>
      <p:grpSpPr>
        <a:xfrm>
          <a:off x="0" y="0"/>
          <a:ext cx="0" cy="0"/>
          <a:chOff x="0" y="0"/>
          <a:chExt cx="0" cy="0"/>
        </a:xfrm>
      </p:grpSpPr>
      <p:sp>
        <p:nvSpPr>
          <p:cNvPr id="138" name="Google Shape;138;p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39" name="Google Shape;139;p4: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6" name="Shape 146"/>
        <p:cNvGrpSpPr/>
        <p:nvPr/>
      </p:nvGrpSpPr>
      <p:grpSpPr>
        <a:xfrm>
          <a:off x="0" y="0"/>
          <a:ext cx="0" cy="0"/>
          <a:chOff x="0" y="0"/>
          <a:chExt cx="0" cy="0"/>
        </a:xfrm>
      </p:grpSpPr>
      <p:sp>
        <p:nvSpPr>
          <p:cNvPr id="147" name="Google Shape;147;p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48" name="Google Shape;148;p5: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11" name="Shape 11"/>
        <p:cNvGrpSpPr/>
        <p:nvPr/>
      </p:nvGrpSpPr>
      <p:grpSpPr>
        <a:xfrm>
          <a:off x="0" y="0"/>
          <a:ext cx="0" cy="0"/>
          <a:chOff x="0" y="0"/>
          <a:chExt cx="0" cy="0"/>
        </a:xfrm>
      </p:grpSpPr>
      <p:sp>
        <p:nvSpPr>
          <p:cNvPr id="12" name="Google Shape;12;p2"/>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3" name="Google Shape;13;p2"/>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4" name="Google Shape;14;p2"/>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Vertical Text" type="vertTx">
  <p:cSld name="VERTICAL_TEXT">
    <p:spTree>
      <p:nvGrpSpPr>
        <p:cNvPr id="68" name="Shape 68"/>
        <p:cNvGrpSpPr/>
        <p:nvPr/>
      </p:nvGrpSpPr>
      <p:grpSpPr>
        <a:xfrm>
          <a:off x="0" y="0"/>
          <a:ext cx="0" cy="0"/>
          <a:chOff x="0" y="0"/>
          <a:chExt cx="0" cy="0"/>
        </a:xfrm>
      </p:grpSpPr>
      <p:sp>
        <p:nvSpPr>
          <p:cNvPr id="69" name="Google Shape;69;p11"/>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0" name="Google Shape;70;p11"/>
          <p:cNvSpPr txBox="1"/>
          <p:nvPr>
            <p:ph idx="1" type="body"/>
          </p:nvPr>
        </p:nvSpPr>
        <p:spPr>
          <a:xfrm rot="5400000">
            <a:off x="2309019" y="-251618"/>
            <a:ext cx="4525963" cy="8229600"/>
          </a:xfrm>
          <a:prstGeom prst="rect">
            <a:avLst/>
          </a:prstGeom>
          <a:noFill/>
          <a:ln>
            <a:noFill/>
          </a:ln>
        </p:spPr>
        <p:txBody>
          <a:bodyPr anchorCtr="0" anchor="t" bIns="45700" lIns="91425" spcFirstLastPara="1" rIns="91425" wrap="square" tIns="45700">
            <a:normAutofit/>
          </a:bodyPr>
          <a:lstStyle>
            <a:lvl1pPr indent="-342900" lvl="0" marL="457200" algn="l">
              <a:spcBef>
                <a:spcPts val="360"/>
              </a:spcBef>
              <a:spcAft>
                <a:spcPts val="0"/>
              </a:spcAft>
              <a:buClr>
                <a:schemeClr val="dk1"/>
              </a:buClr>
              <a:buSzPts val="1800"/>
              <a:buChar char="•"/>
              <a:defRPr/>
            </a:lvl1pPr>
            <a:lvl2pPr indent="-342900" lvl="1" marL="914400" algn="l">
              <a:spcBef>
                <a:spcPts val="360"/>
              </a:spcBef>
              <a:spcAft>
                <a:spcPts val="0"/>
              </a:spcAft>
              <a:buClr>
                <a:schemeClr val="dk1"/>
              </a:buClr>
              <a:buSzPts val="1800"/>
              <a:buChar char="–"/>
              <a:defRPr/>
            </a:lvl2pPr>
            <a:lvl3pPr indent="-342900" lvl="2" marL="1371600" algn="l">
              <a:spcBef>
                <a:spcPts val="360"/>
              </a:spcBef>
              <a:spcAft>
                <a:spcPts val="0"/>
              </a:spcAft>
              <a:buClr>
                <a:schemeClr val="dk1"/>
              </a:buClr>
              <a:buSzPts val="1800"/>
              <a:buChar char="•"/>
              <a:defRPr/>
            </a:lvl3pPr>
            <a:lvl4pPr indent="-342900" lvl="3" marL="1828800" algn="l">
              <a:spcBef>
                <a:spcPts val="360"/>
              </a:spcBef>
              <a:spcAft>
                <a:spcPts val="0"/>
              </a:spcAft>
              <a:buClr>
                <a:schemeClr val="dk1"/>
              </a:buClr>
              <a:buSzPts val="1800"/>
              <a:buChar char="–"/>
              <a:defRPr/>
            </a:lvl4pPr>
            <a:lvl5pPr indent="-342900" lvl="4" marL="2286000" algn="l">
              <a:spcBef>
                <a:spcPts val="360"/>
              </a:spcBef>
              <a:spcAft>
                <a:spcPts val="0"/>
              </a:spcAft>
              <a:buClr>
                <a:schemeClr val="dk1"/>
              </a:buClr>
              <a:buSzPts val="1800"/>
              <a:buChar char="»"/>
              <a:defRPr/>
            </a:lvl5pPr>
            <a:lvl6pPr indent="-342900" lvl="5" marL="2743200" algn="l">
              <a:spcBef>
                <a:spcPts val="360"/>
              </a:spcBef>
              <a:spcAft>
                <a:spcPts val="0"/>
              </a:spcAft>
              <a:buClr>
                <a:schemeClr val="dk1"/>
              </a:buClr>
              <a:buSzPts val="1800"/>
              <a:buChar char="•"/>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
        <p:nvSpPr>
          <p:cNvPr id="71" name="Google Shape;71;p11"/>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2" name="Google Shape;72;p11"/>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3" name="Google Shape;73;p11"/>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ertical Title and Text" type="vertTitleAndTx">
  <p:cSld name="VERTICAL_TITLE_AND_VERTICAL_TEXT">
    <p:spTree>
      <p:nvGrpSpPr>
        <p:cNvPr id="74" name="Shape 74"/>
        <p:cNvGrpSpPr/>
        <p:nvPr/>
      </p:nvGrpSpPr>
      <p:grpSpPr>
        <a:xfrm>
          <a:off x="0" y="0"/>
          <a:ext cx="0" cy="0"/>
          <a:chOff x="0" y="0"/>
          <a:chExt cx="0" cy="0"/>
        </a:xfrm>
      </p:grpSpPr>
      <p:sp>
        <p:nvSpPr>
          <p:cNvPr id="75" name="Google Shape;75;p12"/>
          <p:cNvSpPr txBox="1"/>
          <p:nvPr>
            <p:ph type="title"/>
          </p:nvPr>
        </p:nvSpPr>
        <p:spPr>
          <a:xfrm rot="5400000">
            <a:off x="4732338" y="2171701"/>
            <a:ext cx="5851525" cy="2057400"/>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6" name="Google Shape;76;p12"/>
          <p:cNvSpPr txBox="1"/>
          <p:nvPr>
            <p:ph idx="1" type="body"/>
          </p:nvPr>
        </p:nvSpPr>
        <p:spPr>
          <a:xfrm rot="5400000">
            <a:off x="541338" y="190500"/>
            <a:ext cx="5851525" cy="6019800"/>
          </a:xfrm>
          <a:prstGeom prst="rect">
            <a:avLst/>
          </a:prstGeom>
          <a:noFill/>
          <a:ln>
            <a:noFill/>
          </a:ln>
        </p:spPr>
        <p:txBody>
          <a:bodyPr anchorCtr="0" anchor="t" bIns="45700" lIns="91425" spcFirstLastPara="1" rIns="91425" wrap="square" tIns="45700">
            <a:normAutofit/>
          </a:bodyPr>
          <a:lstStyle>
            <a:lvl1pPr indent="-342900" lvl="0" marL="457200" algn="l">
              <a:spcBef>
                <a:spcPts val="360"/>
              </a:spcBef>
              <a:spcAft>
                <a:spcPts val="0"/>
              </a:spcAft>
              <a:buClr>
                <a:schemeClr val="dk1"/>
              </a:buClr>
              <a:buSzPts val="1800"/>
              <a:buChar char="•"/>
              <a:defRPr/>
            </a:lvl1pPr>
            <a:lvl2pPr indent="-342900" lvl="1" marL="914400" algn="l">
              <a:spcBef>
                <a:spcPts val="360"/>
              </a:spcBef>
              <a:spcAft>
                <a:spcPts val="0"/>
              </a:spcAft>
              <a:buClr>
                <a:schemeClr val="dk1"/>
              </a:buClr>
              <a:buSzPts val="1800"/>
              <a:buChar char="–"/>
              <a:defRPr/>
            </a:lvl2pPr>
            <a:lvl3pPr indent="-342900" lvl="2" marL="1371600" algn="l">
              <a:spcBef>
                <a:spcPts val="360"/>
              </a:spcBef>
              <a:spcAft>
                <a:spcPts val="0"/>
              </a:spcAft>
              <a:buClr>
                <a:schemeClr val="dk1"/>
              </a:buClr>
              <a:buSzPts val="1800"/>
              <a:buChar char="•"/>
              <a:defRPr/>
            </a:lvl3pPr>
            <a:lvl4pPr indent="-342900" lvl="3" marL="1828800" algn="l">
              <a:spcBef>
                <a:spcPts val="360"/>
              </a:spcBef>
              <a:spcAft>
                <a:spcPts val="0"/>
              </a:spcAft>
              <a:buClr>
                <a:schemeClr val="dk1"/>
              </a:buClr>
              <a:buSzPts val="1800"/>
              <a:buChar char="–"/>
              <a:defRPr/>
            </a:lvl4pPr>
            <a:lvl5pPr indent="-342900" lvl="4" marL="2286000" algn="l">
              <a:spcBef>
                <a:spcPts val="360"/>
              </a:spcBef>
              <a:spcAft>
                <a:spcPts val="0"/>
              </a:spcAft>
              <a:buClr>
                <a:schemeClr val="dk1"/>
              </a:buClr>
              <a:buSzPts val="1800"/>
              <a:buChar char="»"/>
              <a:defRPr/>
            </a:lvl5pPr>
            <a:lvl6pPr indent="-342900" lvl="5" marL="2743200" algn="l">
              <a:spcBef>
                <a:spcPts val="360"/>
              </a:spcBef>
              <a:spcAft>
                <a:spcPts val="0"/>
              </a:spcAft>
              <a:buClr>
                <a:schemeClr val="dk1"/>
              </a:buClr>
              <a:buSzPts val="1800"/>
              <a:buChar char="•"/>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
        <p:nvSpPr>
          <p:cNvPr id="77" name="Google Shape;77;p12"/>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8" name="Google Shape;78;p12"/>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9" name="Google Shape;79;p12"/>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15" name="Shape 15"/>
        <p:cNvGrpSpPr/>
        <p:nvPr/>
      </p:nvGrpSpPr>
      <p:grpSpPr>
        <a:xfrm>
          <a:off x="0" y="0"/>
          <a:ext cx="0" cy="0"/>
          <a:chOff x="0" y="0"/>
          <a:chExt cx="0" cy="0"/>
        </a:xfrm>
      </p:grpSpPr>
      <p:sp>
        <p:nvSpPr>
          <p:cNvPr id="16" name="Google Shape;16;p3"/>
          <p:cNvSpPr txBox="1"/>
          <p:nvPr>
            <p:ph type="ctrTitle"/>
          </p:nvPr>
        </p:nvSpPr>
        <p:spPr>
          <a:xfrm>
            <a:off x="685800" y="2130425"/>
            <a:ext cx="7772400" cy="1470025"/>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7" name="Google Shape;17;p3"/>
          <p:cNvSpPr txBox="1"/>
          <p:nvPr>
            <p:ph idx="1" type="subTitle"/>
          </p:nvPr>
        </p:nvSpPr>
        <p:spPr>
          <a:xfrm>
            <a:off x="1371600" y="3886200"/>
            <a:ext cx="6400800" cy="1752600"/>
          </a:xfrm>
          <a:prstGeom prst="rect">
            <a:avLst/>
          </a:prstGeom>
          <a:noFill/>
          <a:ln>
            <a:noFill/>
          </a:ln>
        </p:spPr>
        <p:txBody>
          <a:bodyPr anchorCtr="0" anchor="t" bIns="45700" lIns="91425" spcFirstLastPara="1" rIns="91425" wrap="square" tIns="45700">
            <a:normAutofit/>
          </a:bodyPr>
          <a:lstStyle>
            <a:lvl1pPr lvl="0" algn="ctr">
              <a:spcBef>
                <a:spcPts val="640"/>
              </a:spcBef>
              <a:spcAft>
                <a:spcPts val="0"/>
              </a:spcAft>
              <a:buClr>
                <a:srgbClr val="888888"/>
              </a:buClr>
              <a:buSzPts val="3200"/>
              <a:buNone/>
              <a:defRPr>
                <a:solidFill>
                  <a:srgbClr val="888888"/>
                </a:solidFill>
              </a:defRPr>
            </a:lvl1pPr>
            <a:lvl2pPr lvl="1" algn="ctr">
              <a:spcBef>
                <a:spcPts val="560"/>
              </a:spcBef>
              <a:spcAft>
                <a:spcPts val="0"/>
              </a:spcAft>
              <a:buClr>
                <a:srgbClr val="888888"/>
              </a:buClr>
              <a:buSzPts val="2800"/>
              <a:buNone/>
              <a:defRPr>
                <a:solidFill>
                  <a:srgbClr val="888888"/>
                </a:solidFill>
              </a:defRPr>
            </a:lvl2pPr>
            <a:lvl3pPr lvl="2" algn="ctr">
              <a:spcBef>
                <a:spcPts val="480"/>
              </a:spcBef>
              <a:spcAft>
                <a:spcPts val="0"/>
              </a:spcAft>
              <a:buClr>
                <a:srgbClr val="888888"/>
              </a:buClr>
              <a:buSzPts val="2400"/>
              <a:buNone/>
              <a:defRPr>
                <a:solidFill>
                  <a:srgbClr val="888888"/>
                </a:solidFill>
              </a:defRPr>
            </a:lvl3pPr>
            <a:lvl4pPr lvl="3" algn="ctr">
              <a:spcBef>
                <a:spcPts val="400"/>
              </a:spcBef>
              <a:spcAft>
                <a:spcPts val="0"/>
              </a:spcAft>
              <a:buClr>
                <a:srgbClr val="888888"/>
              </a:buClr>
              <a:buSzPts val="2000"/>
              <a:buNone/>
              <a:defRPr>
                <a:solidFill>
                  <a:srgbClr val="888888"/>
                </a:solidFill>
              </a:defRPr>
            </a:lvl4pPr>
            <a:lvl5pPr lvl="4" algn="ctr">
              <a:spcBef>
                <a:spcPts val="400"/>
              </a:spcBef>
              <a:spcAft>
                <a:spcPts val="0"/>
              </a:spcAft>
              <a:buClr>
                <a:srgbClr val="888888"/>
              </a:buClr>
              <a:buSzPts val="2000"/>
              <a:buNone/>
              <a:defRPr>
                <a:solidFill>
                  <a:srgbClr val="888888"/>
                </a:solidFill>
              </a:defRPr>
            </a:lvl5pPr>
            <a:lvl6pPr lvl="5" algn="ctr">
              <a:spcBef>
                <a:spcPts val="400"/>
              </a:spcBef>
              <a:spcAft>
                <a:spcPts val="0"/>
              </a:spcAft>
              <a:buClr>
                <a:srgbClr val="888888"/>
              </a:buClr>
              <a:buSzPts val="2000"/>
              <a:buNone/>
              <a:defRPr>
                <a:solidFill>
                  <a:srgbClr val="888888"/>
                </a:solidFill>
              </a:defRPr>
            </a:lvl6pPr>
            <a:lvl7pPr lvl="6" algn="ctr">
              <a:spcBef>
                <a:spcPts val="400"/>
              </a:spcBef>
              <a:spcAft>
                <a:spcPts val="0"/>
              </a:spcAft>
              <a:buClr>
                <a:srgbClr val="888888"/>
              </a:buClr>
              <a:buSzPts val="2000"/>
              <a:buNone/>
              <a:defRPr>
                <a:solidFill>
                  <a:srgbClr val="888888"/>
                </a:solidFill>
              </a:defRPr>
            </a:lvl7pPr>
            <a:lvl8pPr lvl="7" algn="ctr">
              <a:spcBef>
                <a:spcPts val="400"/>
              </a:spcBef>
              <a:spcAft>
                <a:spcPts val="0"/>
              </a:spcAft>
              <a:buClr>
                <a:srgbClr val="888888"/>
              </a:buClr>
              <a:buSzPts val="2000"/>
              <a:buNone/>
              <a:defRPr>
                <a:solidFill>
                  <a:srgbClr val="888888"/>
                </a:solidFill>
              </a:defRPr>
            </a:lvl8pPr>
            <a:lvl9pPr lvl="8" algn="ctr">
              <a:spcBef>
                <a:spcPts val="400"/>
              </a:spcBef>
              <a:spcAft>
                <a:spcPts val="0"/>
              </a:spcAft>
              <a:buClr>
                <a:srgbClr val="888888"/>
              </a:buClr>
              <a:buSzPts val="2000"/>
              <a:buNone/>
              <a:defRPr>
                <a:solidFill>
                  <a:srgbClr val="888888"/>
                </a:solidFill>
              </a:defRPr>
            </a:lvl9pPr>
          </a:lstStyle>
          <a:p/>
        </p:txBody>
      </p:sp>
      <p:sp>
        <p:nvSpPr>
          <p:cNvPr id="18" name="Google Shape;18;p3"/>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9" name="Google Shape;19;p3"/>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0" name="Google Shape;20;p3"/>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21" name="Shape 21"/>
        <p:cNvGrpSpPr/>
        <p:nvPr/>
      </p:nvGrpSpPr>
      <p:grpSpPr>
        <a:xfrm>
          <a:off x="0" y="0"/>
          <a:ext cx="0" cy="0"/>
          <a:chOff x="0" y="0"/>
          <a:chExt cx="0" cy="0"/>
        </a:xfrm>
      </p:grpSpPr>
      <p:sp>
        <p:nvSpPr>
          <p:cNvPr id="22" name="Google Shape;22;p4"/>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3" name="Google Shape;23;p4"/>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rmAutofit/>
          </a:bodyPr>
          <a:lstStyle>
            <a:lvl1pPr indent="-342900" lvl="0" marL="457200" algn="l">
              <a:spcBef>
                <a:spcPts val="360"/>
              </a:spcBef>
              <a:spcAft>
                <a:spcPts val="0"/>
              </a:spcAft>
              <a:buClr>
                <a:schemeClr val="dk1"/>
              </a:buClr>
              <a:buSzPts val="1800"/>
              <a:buChar char="•"/>
              <a:defRPr/>
            </a:lvl1pPr>
            <a:lvl2pPr indent="-342900" lvl="1" marL="914400" algn="l">
              <a:spcBef>
                <a:spcPts val="360"/>
              </a:spcBef>
              <a:spcAft>
                <a:spcPts val="0"/>
              </a:spcAft>
              <a:buClr>
                <a:schemeClr val="dk1"/>
              </a:buClr>
              <a:buSzPts val="1800"/>
              <a:buChar char="–"/>
              <a:defRPr/>
            </a:lvl2pPr>
            <a:lvl3pPr indent="-342900" lvl="2" marL="1371600" algn="l">
              <a:spcBef>
                <a:spcPts val="360"/>
              </a:spcBef>
              <a:spcAft>
                <a:spcPts val="0"/>
              </a:spcAft>
              <a:buClr>
                <a:schemeClr val="dk1"/>
              </a:buClr>
              <a:buSzPts val="1800"/>
              <a:buChar char="•"/>
              <a:defRPr/>
            </a:lvl3pPr>
            <a:lvl4pPr indent="-342900" lvl="3" marL="1828800" algn="l">
              <a:spcBef>
                <a:spcPts val="360"/>
              </a:spcBef>
              <a:spcAft>
                <a:spcPts val="0"/>
              </a:spcAft>
              <a:buClr>
                <a:schemeClr val="dk1"/>
              </a:buClr>
              <a:buSzPts val="1800"/>
              <a:buChar char="–"/>
              <a:defRPr/>
            </a:lvl4pPr>
            <a:lvl5pPr indent="-342900" lvl="4" marL="2286000" algn="l">
              <a:spcBef>
                <a:spcPts val="360"/>
              </a:spcBef>
              <a:spcAft>
                <a:spcPts val="0"/>
              </a:spcAft>
              <a:buClr>
                <a:schemeClr val="dk1"/>
              </a:buClr>
              <a:buSzPts val="1800"/>
              <a:buChar char="»"/>
              <a:defRPr/>
            </a:lvl5pPr>
            <a:lvl6pPr indent="-342900" lvl="5" marL="2743200" algn="l">
              <a:spcBef>
                <a:spcPts val="360"/>
              </a:spcBef>
              <a:spcAft>
                <a:spcPts val="0"/>
              </a:spcAft>
              <a:buClr>
                <a:schemeClr val="dk1"/>
              </a:buClr>
              <a:buSzPts val="1800"/>
              <a:buChar char="•"/>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
        <p:nvSpPr>
          <p:cNvPr id="24" name="Google Shape;24;p4"/>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5" name="Google Shape;25;p4"/>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6" name="Google Shape;26;p4"/>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27" name="Shape 27"/>
        <p:cNvGrpSpPr/>
        <p:nvPr/>
      </p:nvGrpSpPr>
      <p:grpSpPr>
        <a:xfrm>
          <a:off x="0" y="0"/>
          <a:ext cx="0" cy="0"/>
          <a:chOff x="0" y="0"/>
          <a:chExt cx="0" cy="0"/>
        </a:xfrm>
      </p:grpSpPr>
      <p:sp>
        <p:nvSpPr>
          <p:cNvPr id="28" name="Google Shape;28;p5"/>
          <p:cNvSpPr txBox="1"/>
          <p:nvPr>
            <p:ph type="title"/>
          </p:nvPr>
        </p:nvSpPr>
        <p:spPr>
          <a:xfrm>
            <a:off x="722313" y="4406900"/>
            <a:ext cx="7772400" cy="1362075"/>
          </a:xfrm>
          <a:prstGeom prst="rect">
            <a:avLst/>
          </a:prstGeom>
          <a:noFill/>
          <a:ln>
            <a:noFill/>
          </a:ln>
        </p:spPr>
        <p:txBody>
          <a:bodyPr anchorCtr="0" anchor="t" bIns="45700" lIns="91425" spcFirstLastPara="1" rIns="91425" wrap="square" tIns="45700">
            <a:normAutofit/>
          </a:bodyPr>
          <a:lstStyle>
            <a:lvl1pPr lvl="0" algn="l">
              <a:spcBef>
                <a:spcPts val="0"/>
              </a:spcBef>
              <a:spcAft>
                <a:spcPts val="0"/>
              </a:spcAft>
              <a:buClr>
                <a:schemeClr val="dk1"/>
              </a:buClr>
              <a:buSzPts val="4000"/>
              <a:buFont typeface="Calibri"/>
              <a:buNone/>
              <a:defRPr b="1" sz="4000" cap="none"/>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9" name="Google Shape;29;p5"/>
          <p:cNvSpPr txBox="1"/>
          <p:nvPr>
            <p:ph idx="1" type="body"/>
          </p:nvPr>
        </p:nvSpPr>
        <p:spPr>
          <a:xfrm>
            <a:off x="722313" y="2906713"/>
            <a:ext cx="7772400" cy="1500187"/>
          </a:xfrm>
          <a:prstGeom prst="rect">
            <a:avLst/>
          </a:prstGeom>
          <a:noFill/>
          <a:ln>
            <a:noFill/>
          </a:ln>
        </p:spPr>
        <p:txBody>
          <a:bodyPr anchorCtr="0" anchor="b" bIns="45700" lIns="91425" spcFirstLastPara="1" rIns="91425" wrap="square" tIns="45700">
            <a:normAutofit/>
          </a:bodyPr>
          <a:lstStyle>
            <a:lvl1pPr indent="-228600" lvl="0" marL="457200" algn="l">
              <a:spcBef>
                <a:spcPts val="400"/>
              </a:spcBef>
              <a:spcAft>
                <a:spcPts val="0"/>
              </a:spcAft>
              <a:buClr>
                <a:srgbClr val="888888"/>
              </a:buClr>
              <a:buSzPts val="2000"/>
              <a:buNone/>
              <a:defRPr sz="2000">
                <a:solidFill>
                  <a:srgbClr val="888888"/>
                </a:solidFill>
              </a:defRPr>
            </a:lvl1pPr>
            <a:lvl2pPr indent="-228600" lvl="1" marL="914400" algn="l">
              <a:spcBef>
                <a:spcPts val="360"/>
              </a:spcBef>
              <a:spcAft>
                <a:spcPts val="0"/>
              </a:spcAft>
              <a:buClr>
                <a:srgbClr val="888888"/>
              </a:buClr>
              <a:buSzPts val="1800"/>
              <a:buNone/>
              <a:defRPr sz="1800">
                <a:solidFill>
                  <a:srgbClr val="888888"/>
                </a:solidFill>
              </a:defRPr>
            </a:lvl2pPr>
            <a:lvl3pPr indent="-228600" lvl="2" marL="1371600" algn="l">
              <a:spcBef>
                <a:spcPts val="320"/>
              </a:spcBef>
              <a:spcAft>
                <a:spcPts val="0"/>
              </a:spcAft>
              <a:buClr>
                <a:srgbClr val="888888"/>
              </a:buClr>
              <a:buSzPts val="1600"/>
              <a:buNone/>
              <a:defRPr sz="1600">
                <a:solidFill>
                  <a:srgbClr val="888888"/>
                </a:solidFill>
              </a:defRPr>
            </a:lvl3pPr>
            <a:lvl4pPr indent="-228600" lvl="3" marL="1828800" algn="l">
              <a:spcBef>
                <a:spcPts val="280"/>
              </a:spcBef>
              <a:spcAft>
                <a:spcPts val="0"/>
              </a:spcAft>
              <a:buClr>
                <a:srgbClr val="888888"/>
              </a:buClr>
              <a:buSzPts val="1400"/>
              <a:buNone/>
              <a:defRPr sz="1400">
                <a:solidFill>
                  <a:srgbClr val="888888"/>
                </a:solidFill>
              </a:defRPr>
            </a:lvl4pPr>
            <a:lvl5pPr indent="-228600" lvl="4" marL="2286000" algn="l">
              <a:spcBef>
                <a:spcPts val="280"/>
              </a:spcBef>
              <a:spcAft>
                <a:spcPts val="0"/>
              </a:spcAft>
              <a:buClr>
                <a:srgbClr val="888888"/>
              </a:buClr>
              <a:buSzPts val="1400"/>
              <a:buNone/>
              <a:defRPr sz="1400">
                <a:solidFill>
                  <a:srgbClr val="888888"/>
                </a:solidFill>
              </a:defRPr>
            </a:lvl5pPr>
            <a:lvl6pPr indent="-228600" lvl="5" marL="2743200" algn="l">
              <a:spcBef>
                <a:spcPts val="280"/>
              </a:spcBef>
              <a:spcAft>
                <a:spcPts val="0"/>
              </a:spcAft>
              <a:buClr>
                <a:srgbClr val="888888"/>
              </a:buClr>
              <a:buSzPts val="1400"/>
              <a:buNone/>
              <a:defRPr sz="1400">
                <a:solidFill>
                  <a:srgbClr val="888888"/>
                </a:solidFill>
              </a:defRPr>
            </a:lvl6pPr>
            <a:lvl7pPr indent="-228600" lvl="6" marL="3200400" algn="l">
              <a:spcBef>
                <a:spcPts val="280"/>
              </a:spcBef>
              <a:spcAft>
                <a:spcPts val="0"/>
              </a:spcAft>
              <a:buClr>
                <a:srgbClr val="888888"/>
              </a:buClr>
              <a:buSzPts val="1400"/>
              <a:buNone/>
              <a:defRPr sz="1400">
                <a:solidFill>
                  <a:srgbClr val="888888"/>
                </a:solidFill>
              </a:defRPr>
            </a:lvl7pPr>
            <a:lvl8pPr indent="-228600" lvl="7" marL="3657600" algn="l">
              <a:spcBef>
                <a:spcPts val="280"/>
              </a:spcBef>
              <a:spcAft>
                <a:spcPts val="0"/>
              </a:spcAft>
              <a:buClr>
                <a:srgbClr val="888888"/>
              </a:buClr>
              <a:buSzPts val="1400"/>
              <a:buNone/>
              <a:defRPr sz="1400">
                <a:solidFill>
                  <a:srgbClr val="888888"/>
                </a:solidFill>
              </a:defRPr>
            </a:lvl8pPr>
            <a:lvl9pPr indent="-228600" lvl="8" marL="4114800" algn="l">
              <a:spcBef>
                <a:spcPts val="280"/>
              </a:spcBef>
              <a:spcAft>
                <a:spcPts val="0"/>
              </a:spcAft>
              <a:buClr>
                <a:srgbClr val="888888"/>
              </a:buClr>
              <a:buSzPts val="1400"/>
              <a:buNone/>
              <a:defRPr sz="1400">
                <a:solidFill>
                  <a:srgbClr val="888888"/>
                </a:solidFill>
              </a:defRPr>
            </a:lvl9pPr>
          </a:lstStyle>
          <a:p/>
        </p:txBody>
      </p:sp>
      <p:sp>
        <p:nvSpPr>
          <p:cNvPr id="30" name="Google Shape;30;p5"/>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1" name="Google Shape;31;p5"/>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2" name="Google Shape;32;p5"/>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type="twoObj">
  <p:cSld name="TWO_OBJECTS">
    <p:spTree>
      <p:nvGrpSpPr>
        <p:cNvPr id="33" name="Shape 33"/>
        <p:cNvGrpSpPr/>
        <p:nvPr/>
      </p:nvGrpSpPr>
      <p:grpSpPr>
        <a:xfrm>
          <a:off x="0" y="0"/>
          <a:ext cx="0" cy="0"/>
          <a:chOff x="0" y="0"/>
          <a:chExt cx="0" cy="0"/>
        </a:xfrm>
      </p:grpSpPr>
      <p:sp>
        <p:nvSpPr>
          <p:cNvPr id="34" name="Google Shape;34;p6"/>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5" name="Google Shape;35;p6"/>
          <p:cNvSpPr txBox="1"/>
          <p:nvPr>
            <p:ph idx="1" type="body"/>
          </p:nvPr>
        </p:nvSpPr>
        <p:spPr>
          <a:xfrm>
            <a:off x="457200" y="1600200"/>
            <a:ext cx="4038600" cy="4525963"/>
          </a:xfrm>
          <a:prstGeom prst="rect">
            <a:avLst/>
          </a:prstGeom>
          <a:noFill/>
          <a:ln>
            <a:noFill/>
          </a:ln>
        </p:spPr>
        <p:txBody>
          <a:bodyPr anchorCtr="0" anchor="t" bIns="45700" lIns="91425" spcFirstLastPara="1" rIns="91425" wrap="square" tIns="45700">
            <a:normAutofit/>
          </a:bodyPr>
          <a:lstStyle>
            <a:lvl1pPr indent="-406400" lvl="0" marL="457200" algn="l">
              <a:spcBef>
                <a:spcPts val="560"/>
              </a:spcBef>
              <a:spcAft>
                <a:spcPts val="0"/>
              </a:spcAft>
              <a:buClr>
                <a:schemeClr val="dk1"/>
              </a:buClr>
              <a:buSzPts val="2800"/>
              <a:buChar char="•"/>
              <a:defRPr sz="2800"/>
            </a:lvl1pPr>
            <a:lvl2pPr indent="-381000" lvl="1" marL="914400" algn="l">
              <a:spcBef>
                <a:spcPts val="480"/>
              </a:spcBef>
              <a:spcAft>
                <a:spcPts val="0"/>
              </a:spcAft>
              <a:buClr>
                <a:schemeClr val="dk1"/>
              </a:buClr>
              <a:buSzPts val="2400"/>
              <a:buChar char="–"/>
              <a:defRPr sz="2400"/>
            </a:lvl2pPr>
            <a:lvl3pPr indent="-355600" lvl="2" marL="1371600" algn="l">
              <a:spcBef>
                <a:spcPts val="400"/>
              </a:spcBef>
              <a:spcAft>
                <a:spcPts val="0"/>
              </a:spcAft>
              <a:buClr>
                <a:schemeClr val="dk1"/>
              </a:buClr>
              <a:buSzPts val="2000"/>
              <a:buChar char="•"/>
              <a:defRPr sz="2000"/>
            </a:lvl3pPr>
            <a:lvl4pPr indent="-342900" lvl="3" marL="1828800" algn="l">
              <a:spcBef>
                <a:spcPts val="360"/>
              </a:spcBef>
              <a:spcAft>
                <a:spcPts val="0"/>
              </a:spcAft>
              <a:buClr>
                <a:schemeClr val="dk1"/>
              </a:buClr>
              <a:buSzPts val="1800"/>
              <a:buChar char="–"/>
              <a:defRPr sz="1800"/>
            </a:lvl4pPr>
            <a:lvl5pPr indent="-342900" lvl="4" marL="2286000" algn="l">
              <a:spcBef>
                <a:spcPts val="360"/>
              </a:spcBef>
              <a:spcAft>
                <a:spcPts val="0"/>
              </a:spcAft>
              <a:buClr>
                <a:schemeClr val="dk1"/>
              </a:buClr>
              <a:buSzPts val="1800"/>
              <a:buChar char="»"/>
              <a:defRPr sz="1800"/>
            </a:lvl5pPr>
            <a:lvl6pPr indent="-342900" lvl="5" marL="2743200" algn="l">
              <a:spcBef>
                <a:spcPts val="360"/>
              </a:spcBef>
              <a:spcAft>
                <a:spcPts val="0"/>
              </a:spcAft>
              <a:buClr>
                <a:schemeClr val="dk1"/>
              </a:buClr>
              <a:buSzPts val="1800"/>
              <a:buChar char="•"/>
              <a:defRPr sz="1800"/>
            </a:lvl6pPr>
            <a:lvl7pPr indent="-342900" lvl="6" marL="3200400" algn="l">
              <a:spcBef>
                <a:spcPts val="360"/>
              </a:spcBef>
              <a:spcAft>
                <a:spcPts val="0"/>
              </a:spcAft>
              <a:buClr>
                <a:schemeClr val="dk1"/>
              </a:buClr>
              <a:buSzPts val="1800"/>
              <a:buChar char="•"/>
              <a:defRPr sz="1800"/>
            </a:lvl7pPr>
            <a:lvl8pPr indent="-342900" lvl="7" marL="3657600" algn="l">
              <a:spcBef>
                <a:spcPts val="360"/>
              </a:spcBef>
              <a:spcAft>
                <a:spcPts val="0"/>
              </a:spcAft>
              <a:buClr>
                <a:schemeClr val="dk1"/>
              </a:buClr>
              <a:buSzPts val="1800"/>
              <a:buChar char="•"/>
              <a:defRPr sz="1800"/>
            </a:lvl8pPr>
            <a:lvl9pPr indent="-342900" lvl="8" marL="4114800" algn="l">
              <a:spcBef>
                <a:spcPts val="360"/>
              </a:spcBef>
              <a:spcAft>
                <a:spcPts val="0"/>
              </a:spcAft>
              <a:buClr>
                <a:schemeClr val="dk1"/>
              </a:buClr>
              <a:buSzPts val="1800"/>
              <a:buChar char="•"/>
              <a:defRPr sz="1800"/>
            </a:lvl9pPr>
          </a:lstStyle>
          <a:p/>
        </p:txBody>
      </p:sp>
      <p:sp>
        <p:nvSpPr>
          <p:cNvPr id="36" name="Google Shape;36;p6"/>
          <p:cNvSpPr txBox="1"/>
          <p:nvPr>
            <p:ph idx="2" type="body"/>
          </p:nvPr>
        </p:nvSpPr>
        <p:spPr>
          <a:xfrm>
            <a:off x="4648200" y="1600200"/>
            <a:ext cx="4038600" cy="4525963"/>
          </a:xfrm>
          <a:prstGeom prst="rect">
            <a:avLst/>
          </a:prstGeom>
          <a:noFill/>
          <a:ln>
            <a:noFill/>
          </a:ln>
        </p:spPr>
        <p:txBody>
          <a:bodyPr anchorCtr="0" anchor="t" bIns="45700" lIns="91425" spcFirstLastPara="1" rIns="91425" wrap="square" tIns="45700">
            <a:normAutofit/>
          </a:bodyPr>
          <a:lstStyle>
            <a:lvl1pPr indent="-406400" lvl="0" marL="457200" algn="l">
              <a:spcBef>
                <a:spcPts val="560"/>
              </a:spcBef>
              <a:spcAft>
                <a:spcPts val="0"/>
              </a:spcAft>
              <a:buClr>
                <a:schemeClr val="dk1"/>
              </a:buClr>
              <a:buSzPts val="2800"/>
              <a:buChar char="•"/>
              <a:defRPr sz="2800"/>
            </a:lvl1pPr>
            <a:lvl2pPr indent="-381000" lvl="1" marL="914400" algn="l">
              <a:spcBef>
                <a:spcPts val="480"/>
              </a:spcBef>
              <a:spcAft>
                <a:spcPts val="0"/>
              </a:spcAft>
              <a:buClr>
                <a:schemeClr val="dk1"/>
              </a:buClr>
              <a:buSzPts val="2400"/>
              <a:buChar char="–"/>
              <a:defRPr sz="2400"/>
            </a:lvl2pPr>
            <a:lvl3pPr indent="-355600" lvl="2" marL="1371600" algn="l">
              <a:spcBef>
                <a:spcPts val="400"/>
              </a:spcBef>
              <a:spcAft>
                <a:spcPts val="0"/>
              </a:spcAft>
              <a:buClr>
                <a:schemeClr val="dk1"/>
              </a:buClr>
              <a:buSzPts val="2000"/>
              <a:buChar char="•"/>
              <a:defRPr sz="2000"/>
            </a:lvl3pPr>
            <a:lvl4pPr indent="-342900" lvl="3" marL="1828800" algn="l">
              <a:spcBef>
                <a:spcPts val="360"/>
              </a:spcBef>
              <a:spcAft>
                <a:spcPts val="0"/>
              </a:spcAft>
              <a:buClr>
                <a:schemeClr val="dk1"/>
              </a:buClr>
              <a:buSzPts val="1800"/>
              <a:buChar char="–"/>
              <a:defRPr sz="1800"/>
            </a:lvl4pPr>
            <a:lvl5pPr indent="-342900" lvl="4" marL="2286000" algn="l">
              <a:spcBef>
                <a:spcPts val="360"/>
              </a:spcBef>
              <a:spcAft>
                <a:spcPts val="0"/>
              </a:spcAft>
              <a:buClr>
                <a:schemeClr val="dk1"/>
              </a:buClr>
              <a:buSzPts val="1800"/>
              <a:buChar char="»"/>
              <a:defRPr sz="1800"/>
            </a:lvl5pPr>
            <a:lvl6pPr indent="-342900" lvl="5" marL="2743200" algn="l">
              <a:spcBef>
                <a:spcPts val="360"/>
              </a:spcBef>
              <a:spcAft>
                <a:spcPts val="0"/>
              </a:spcAft>
              <a:buClr>
                <a:schemeClr val="dk1"/>
              </a:buClr>
              <a:buSzPts val="1800"/>
              <a:buChar char="•"/>
              <a:defRPr sz="1800"/>
            </a:lvl6pPr>
            <a:lvl7pPr indent="-342900" lvl="6" marL="3200400" algn="l">
              <a:spcBef>
                <a:spcPts val="360"/>
              </a:spcBef>
              <a:spcAft>
                <a:spcPts val="0"/>
              </a:spcAft>
              <a:buClr>
                <a:schemeClr val="dk1"/>
              </a:buClr>
              <a:buSzPts val="1800"/>
              <a:buChar char="•"/>
              <a:defRPr sz="1800"/>
            </a:lvl7pPr>
            <a:lvl8pPr indent="-342900" lvl="7" marL="3657600" algn="l">
              <a:spcBef>
                <a:spcPts val="360"/>
              </a:spcBef>
              <a:spcAft>
                <a:spcPts val="0"/>
              </a:spcAft>
              <a:buClr>
                <a:schemeClr val="dk1"/>
              </a:buClr>
              <a:buSzPts val="1800"/>
              <a:buChar char="•"/>
              <a:defRPr sz="1800"/>
            </a:lvl8pPr>
            <a:lvl9pPr indent="-342900" lvl="8" marL="4114800" algn="l">
              <a:spcBef>
                <a:spcPts val="360"/>
              </a:spcBef>
              <a:spcAft>
                <a:spcPts val="0"/>
              </a:spcAft>
              <a:buClr>
                <a:schemeClr val="dk1"/>
              </a:buClr>
              <a:buSzPts val="1800"/>
              <a:buChar char="•"/>
              <a:defRPr sz="1800"/>
            </a:lvl9pPr>
          </a:lstStyle>
          <a:p/>
        </p:txBody>
      </p:sp>
      <p:sp>
        <p:nvSpPr>
          <p:cNvPr id="37" name="Google Shape;37;p6"/>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8" name="Google Shape;38;p6"/>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9" name="Google Shape;39;p6"/>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type="twoTxTwoObj">
  <p:cSld name="TWO_OBJECTS_WITH_TEXT">
    <p:spTree>
      <p:nvGrpSpPr>
        <p:cNvPr id="40" name="Shape 40"/>
        <p:cNvGrpSpPr/>
        <p:nvPr/>
      </p:nvGrpSpPr>
      <p:grpSpPr>
        <a:xfrm>
          <a:off x="0" y="0"/>
          <a:ext cx="0" cy="0"/>
          <a:chOff x="0" y="0"/>
          <a:chExt cx="0" cy="0"/>
        </a:xfrm>
      </p:grpSpPr>
      <p:sp>
        <p:nvSpPr>
          <p:cNvPr id="41" name="Google Shape;41;p7"/>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4400"/>
              <a:buFont typeface="Calibri"/>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42" name="Google Shape;42;p7"/>
          <p:cNvSpPr txBox="1"/>
          <p:nvPr>
            <p:ph idx="1" type="body"/>
          </p:nvPr>
        </p:nvSpPr>
        <p:spPr>
          <a:xfrm>
            <a:off x="457200" y="1535113"/>
            <a:ext cx="4040188" cy="639762"/>
          </a:xfrm>
          <a:prstGeom prst="rect">
            <a:avLst/>
          </a:prstGeom>
          <a:noFill/>
          <a:ln>
            <a:noFill/>
          </a:ln>
        </p:spPr>
        <p:txBody>
          <a:bodyPr anchorCtr="0" anchor="b" bIns="45700" lIns="91425" spcFirstLastPara="1" rIns="91425" wrap="square" tIns="45700">
            <a:normAutofit/>
          </a:bodyPr>
          <a:lstStyle>
            <a:lvl1pPr indent="-228600" lvl="0" marL="457200" algn="l">
              <a:spcBef>
                <a:spcPts val="480"/>
              </a:spcBef>
              <a:spcAft>
                <a:spcPts val="0"/>
              </a:spcAft>
              <a:buClr>
                <a:schemeClr val="dk1"/>
              </a:buClr>
              <a:buSzPts val="2400"/>
              <a:buNone/>
              <a:defRPr b="1" sz="2400"/>
            </a:lvl1pPr>
            <a:lvl2pPr indent="-228600" lvl="1" marL="914400" algn="l">
              <a:spcBef>
                <a:spcPts val="400"/>
              </a:spcBef>
              <a:spcAft>
                <a:spcPts val="0"/>
              </a:spcAft>
              <a:buClr>
                <a:schemeClr val="dk1"/>
              </a:buClr>
              <a:buSzPts val="2000"/>
              <a:buNone/>
              <a:defRPr b="1" sz="2000"/>
            </a:lvl2pPr>
            <a:lvl3pPr indent="-228600" lvl="2" marL="1371600" algn="l">
              <a:spcBef>
                <a:spcPts val="360"/>
              </a:spcBef>
              <a:spcAft>
                <a:spcPts val="0"/>
              </a:spcAft>
              <a:buClr>
                <a:schemeClr val="dk1"/>
              </a:buClr>
              <a:buSzPts val="1800"/>
              <a:buNone/>
              <a:defRPr b="1" sz="1800"/>
            </a:lvl3pPr>
            <a:lvl4pPr indent="-228600" lvl="3" marL="1828800" algn="l">
              <a:spcBef>
                <a:spcPts val="320"/>
              </a:spcBef>
              <a:spcAft>
                <a:spcPts val="0"/>
              </a:spcAft>
              <a:buClr>
                <a:schemeClr val="dk1"/>
              </a:buClr>
              <a:buSzPts val="1600"/>
              <a:buNone/>
              <a:defRPr b="1" sz="1600"/>
            </a:lvl4pPr>
            <a:lvl5pPr indent="-228600" lvl="4" marL="2286000" algn="l">
              <a:spcBef>
                <a:spcPts val="320"/>
              </a:spcBef>
              <a:spcAft>
                <a:spcPts val="0"/>
              </a:spcAft>
              <a:buClr>
                <a:schemeClr val="dk1"/>
              </a:buClr>
              <a:buSzPts val="1600"/>
              <a:buNone/>
              <a:defRPr b="1" sz="1600"/>
            </a:lvl5pPr>
            <a:lvl6pPr indent="-228600" lvl="5" marL="2743200" algn="l">
              <a:spcBef>
                <a:spcPts val="320"/>
              </a:spcBef>
              <a:spcAft>
                <a:spcPts val="0"/>
              </a:spcAft>
              <a:buClr>
                <a:schemeClr val="dk1"/>
              </a:buClr>
              <a:buSzPts val="1600"/>
              <a:buNone/>
              <a:defRPr b="1" sz="1600"/>
            </a:lvl6pPr>
            <a:lvl7pPr indent="-228600" lvl="6" marL="3200400" algn="l">
              <a:spcBef>
                <a:spcPts val="320"/>
              </a:spcBef>
              <a:spcAft>
                <a:spcPts val="0"/>
              </a:spcAft>
              <a:buClr>
                <a:schemeClr val="dk1"/>
              </a:buClr>
              <a:buSzPts val="1600"/>
              <a:buNone/>
              <a:defRPr b="1" sz="1600"/>
            </a:lvl7pPr>
            <a:lvl8pPr indent="-228600" lvl="7" marL="3657600" algn="l">
              <a:spcBef>
                <a:spcPts val="320"/>
              </a:spcBef>
              <a:spcAft>
                <a:spcPts val="0"/>
              </a:spcAft>
              <a:buClr>
                <a:schemeClr val="dk1"/>
              </a:buClr>
              <a:buSzPts val="1600"/>
              <a:buNone/>
              <a:defRPr b="1" sz="1600"/>
            </a:lvl8pPr>
            <a:lvl9pPr indent="-228600" lvl="8" marL="4114800" algn="l">
              <a:spcBef>
                <a:spcPts val="320"/>
              </a:spcBef>
              <a:spcAft>
                <a:spcPts val="0"/>
              </a:spcAft>
              <a:buClr>
                <a:schemeClr val="dk1"/>
              </a:buClr>
              <a:buSzPts val="1600"/>
              <a:buNone/>
              <a:defRPr b="1" sz="1600"/>
            </a:lvl9pPr>
          </a:lstStyle>
          <a:p/>
        </p:txBody>
      </p:sp>
      <p:sp>
        <p:nvSpPr>
          <p:cNvPr id="43" name="Google Shape;43;p7"/>
          <p:cNvSpPr txBox="1"/>
          <p:nvPr>
            <p:ph idx="2" type="body"/>
          </p:nvPr>
        </p:nvSpPr>
        <p:spPr>
          <a:xfrm>
            <a:off x="457200" y="2174875"/>
            <a:ext cx="4040188" cy="3951288"/>
          </a:xfrm>
          <a:prstGeom prst="rect">
            <a:avLst/>
          </a:prstGeom>
          <a:noFill/>
          <a:ln>
            <a:noFill/>
          </a:ln>
        </p:spPr>
        <p:txBody>
          <a:bodyPr anchorCtr="0" anchor="t" bIns="45700" lIns="91425" spcFirstLastPara="1" rIns="91425" wrap="square" tIns="45700">
            <a:normAutofit/>
          </a:bodyPr>
          <a:lstStyle>
            <a:lvl1pPr indent="-381000" lvl="0" marL="457200" algn="l">
              <a:spcBef>
                <a:spcPts val="480"/>
              </a:spcBef>
              <a:spcAft>
                <a:spcPts val="0"/>
              </a:spcAft>
              <a:buClr>
                <a:schemeClr val="dk1"/>
              </a:buClr>
              <a:buSzPts val="2400"/>
              <a:buChar char="•"/>
              <a:defRPr sz="2400"/>
            </a:lvl1pPr>
            <a:lvl2pPr indent="-355600" lvl="1" marL="914400" algn="l">
              <a:spcBef>
                <a:spcPts val="400"/>
              </a:spcBef>
              <a:spcAft>
                <a:spcPts val="0"/>
              </a:spcAft>
              <a:buClr>
                <a:schemeClr val="dk1"/>
              </a:buClr>
              <a:buSzPts val="2000"/>
              <a:buChar char="–"/>
              <a:defRPr sz="2000"/>
            </a:lvl2pPr>
            <a:lvl3pPr indent="-342900" lvl="2" marL="1371600" algn="l">
              <a:spcBef>
                <a:spcPts val="360"/>
              </a:spcBef>
              <a:spcAft>
                <a:spcPts val="0"/>
              </a:spcAft>
              <a:buClr>
                <a:schemeClr val="dk1"/>
              </a:buClr>
              <a:buSzPts val="1800"/>
              <a:buChar char="•"/>
              <a:defRPr sz="1800"/>
            </a:lvl3pPr>
            <a:lvl4pPr indent="-330200" lvl="3" marL="1828800" algn="l">
              <a:spcBef>
                <a:spcPts val="320"/>
              </a:spcBef>
              <a:spcAft>
                <a:spcPts val="0"/>
              </a:spcAft>
              <a:buClr>
                <a:schemeClr val="dk1"/>
              </a:buClr>
              <a:buSzPts val="1600"/>
              <a:buChar char="–"/>
              <a:defRPr sz="1600"/>
            </a:lvl4pPr>
            <a:lvl5pPr indent="-330200" lvl="4" marL="2286000" algn="l">
              <a:spcBef>
                <a:spcPts val="320"/>
              </a:spcBef>
              <a:spcAft>
                <a:spcPts val="0"/>
              </a:spcAft>
              <a:buClr>
                <a:schemeClr val="dk1"/>
              </a:buClr>
              <a:buSzPts val="1600"/>
              <a:buChar char="»"/>
              <a:defRPr sz="1600"/>
            </a:lvl5pPr>
            <a:lvl6pPr indent="-330200" lvl="5" marL="2743200" algn="l">
              <a:spcBef>
                <a:spcPts val="320"/>
              </a:spcBef>
              <a:spcAft>
                <a:spcPts val="0"/>
              </a:spcAft>
              <a:buClr>
                <a:schemeClr val="dk1"/>
              </a:buClr>
              <a:buSzPts val="1600"/>
              <a:buChar char="•"/>
              <a:defRPr sz="1600"/>
            </a:lvl6pPr>
            <a:lvl7pPr indent="-330200" lvl="6" marL="3200400" algn="l">
              <a:spcBef>
                <a:spcPts val="320"/>
              </a:spcBef>
              <a:spcAft>
                <a:spcPts val="0"/>
              </a:spcAft>
              <a:buClr>
                <a:schemeClr val="dk1"/>
              </a:buClr>
              <a:buSzPts val="1600"/>
              <a:buChar char="•"/>
              <a:defRPr sz="1600"/>
            </a:lvl7pPr>
            <a:lvl8pPr indent="-330200" lvl="7" marL="3657600" algn="l">
              <a:spcBef>
                <a:spcPts val="320"/>
              </a:spcBef>
              <a:spcAft>
                <a:spcPts val="0"/>
              </a:spcAft>
              <a:buClr>
                <a:schemeClr val="dk1"/>
              </a:buClr>
              <a:buSzPts val="1600"/>
              <a:buChar char="•"/>
              <a:defRPr sz="1600"/>
            </a:lvl8pPr>
            <a:lvl9pPr indent="-330200" lvl="8" marL="4114800" algn="l">
              <a:spcBef>
                <a:spcPts val="320"/>
              </a:spcBef>
              <a:spcAft>
                <a:spcPts val="0"/>
              </a:spcAft>
              <a:buClr>
                <a:schemeClr val="dk1"/>
              </a:buClr>
              <a:buSzPts val="1600"/>
              <a:buChar char="•"/>
              <a:defRPr sz="1600"/>
            </a:lvl9pPr>
          </a:lstStyle>
          <a:p/>
        </p:txBody>
      </p:sp>
      <p:sp>
        <p:nvSpPr>
          <p:cNvPr id="44" name="Google Shape;44;p7"/>
          <p:cNvSpPr txBox="1"/>
          <p:nvPr>
            <p:ph idx="3" type="body"/>
          </p:nvPr>
        </p:nvSpPr>
        <p:spPr>
          <a:xfrm>
            <a:off x="4645025" y="1535113"/>
            <a:ext cx="4041775" cy="639762"/>
          </a:xfrm>
          <a:prstGeom prst="rect">
            <a:avLst/>
          </a:prstGeom>
          <a:noFill/>
          <a:ln>
            <a:noFill/>
          </a:ln>
        </p:spPr>
        <p:txBody>
          <a:bodyPr anchorCtr="0" anchor="b" bIns="45700" lIns="91425" spcFirstLastPara="1" rIns="91425" wrap="square" tIns="45700">
            <a:normAutofit/>
          </a:bodyPr>
          <a:lstStyle>
            <a:lvl1pPr indent="-228600" lvl="0" marL="457200" algn="l">
              <a:spcBef>
                <a:spcPts val="480"/>
              </a:spcBef>
              <a:spcAft>
                <a:spcPts val="0"/>
              </a:spcAft>
              <a:buClr>
                <a:schemeClr val="dk1"/>
              </a:buClr>
              <a:buSzPts val="2400"/>
              <a:buNone/>
              <a:defRPr b="1" sz="2400"/>
            </a:lvl1pPr>
            <a:lvl2pPr indent="-228600" lvl="1" marL="914400" algn="l">
              <a:spcBef>
                <a:spcPts val="400"/>
              </a:spcBef>
              <a:spcAft>
                <a:spcPts val="0"/>
              </a:spcAft>
              <a:buClr>
                <a:schemeClr val="dk1"/>
              </a:buClr>
              <a:buSzPts val="2000"/>
              <a:buNone/>
              <a:defRPr b="1" sz="2000"/>
            </a:lvl2pPr>
            <a:lvl3pPr indent="-228600" lvl="2" marL="1371600" algn="l">
              <a:spcBef>
                <a:spcPts val="360"/>
              </a:spcBef>
              <a:spcAft>
                <a:spcPts val="0"/>
              </a:spcAft>
              <a:buClr>
                <a:schemeClr val="dk1"/>
              </a:buClr>
              <a:buSzPts val="1800"/>
              <a:buNone/>
              <a:defRPr b="1" sz="1800"/>
            </a:lvl3pPr>
            <a:lvl4pPr indent="-228600" lvl="3" marL="1828800" algn="l">
              <a:spcBef>
                <a:spcPts val="320"/>
              </a:spcBef>
              <a:spcAft>
                <a:spcPts val="0"/>
              </a:spcAft>
              <a:buClr>
                <a:schemeClr val="dk1"/>
              </a:buClr>
              <a:buSzPts val="1600"/>
              <a:buNone/>
              <a:defRPr b="1" sz="1600"/>
            </a:lvl4pPr>
            <a:lvl5pPr indent="-228600" lvl="4" marL="2286000" algn="l">
              <a:spcBef>
                <a:spcPts val="320"/>
              </a:spcBef>
              <a:spcAft>
                <a:spcPts val="0"/>
              </a:spcAft>
              <a:buClr>
                <a:schemeClr val="dk1"/>
              </a:buClr>
              <a:buSzPts val="1600"/>
              <a:buNone/>
              <a:defRPr b="1" sz="1600"/>
            </a:lvl5pPr>
            <a:lvl6pPr indent="-228600" lvl="5" marL="2743200" algn="l">
              <a:spcBef>
                <a:spcPts val="320"/>
              </a:spcBef>
              <a:spcAft>
                <a:spcPts val="0"/>
              </a:spcAft>
              <a:buClr>
                <a:schemeClr val="dk1"/>
              </a:buClr>
              <a:buSzPts val="1600"/>
              <a:buNone/>
              <a:defRPr b="1" sz="1600"/>
            </a:lvl6pPr>
            <a:lvl7pPr indent="-228600" lvl="6" marL="3200400" algn="l">
              <a:spcBef>
                <a:spcPts val="320"/>
              </a:spcBef>
              <a:spcAft>
                <a:spcPts val="0"/>
              </a:spcAft>
              <a:buClr>
                <a:schemeClr val="dk1"/>
              </a:buClr>
              <a:buSzPts val="1600"/>
              <a:buNone/>
              <a:defRPr b="1" sz="1600"/>
            </a:lvl7pPr>
            <a:lvl8pPr indent="-228600" lvl="7" marL="3657600" algn="l">
              <a:spcBef>
                <a:spcPts val="320"/>
              </a:spcBef>
              <a:spcAft>
                <a:spcPts val="0"/>
              </a:spcAft>
              <a:buClr>
                <a:schemeClr val="dk1"/>
              </a:buClr>
              <a:buSzPts val="1600"/>
              <a:buNone/>
              <a:defRPr b="1" sz="1600"/>
            </a:lvl8pPr>
            <a:lvl9pPr indent="-228600" lvl="8" marL="4114800" algn="l">
              <a:spcBef>
                <a:spcPts val="320"/>
              </a:spcBef>
              <a:spcAft>
                <a:spcPts val="0"/>
              </a:spcAft>
              <a:buClr>
                <a:schemeClr val="dk1"/>
              </a:buClr>
              <a:buSzPts val="1600"/>
              <a:buNone/>
              <a:defRPr b="1" sz="1600"/>
            </a:lvl9pPr>
          </a:lstStyle>
          <a:p/>
        </p:txBody>
      </p:sp>
      <p:sp>
        <p:nvSpPr>
          <p:cNvPr id="45" name="Google Shape;45;p7"/>
          <p:cNvSpPr txBox="1"/>
          <p:nvPr>
            <p:ph idx="4" type="body"/>
          </p:nvPr>
        </p:nvSpPr>
        <p:spPr>
          <a:xfrm>
            <a:off x="4645025" y="2174875"/>
            <a:ext cx="4041775" cy="3951288"/>
          </a:xfrm>
          <a:prstGeom prst="rect">
            <a:avLst/>
          </a:prstGeom>
          <a:noFill/>
          <a:ln>
            <a:noFill/>
          </a:ln>
        </p:spPr>
        <p:txBody>
          <a:bodyPr anchorCtr="0" anchor="t" bIns="45700" lIns="91425" spcFirstLastPara="1" rIns="91425" wrap="square" tIns="45700">
            <a:normAutofit/>
          </a:bodyPr>
          <a:lstStyle>
            <a:lvl1pPr indent="-381000" lvl="0" marL="457200" algn="l">
              <a:spcBef>
                <a:spcPts val="480"/>
              </a:spcBef>
              <a:spcAft>
                <a:spcPts val="0"/>
              </a:spcAft>
              <a:buClr>
                <a:schemeClr val="dk1"/>
              </a:buClr>
              <a:buSzPts val="2400"/>
              <a:buChar char="•"/>
              <a:defRPr sz="2400"/>
            </a:lvl1pPr>
            <a:lvl2pPr indent="-355600" lvl="1" marL="914400" algn="l">
              <a:spcBef>
                <a:spcPts val="400"/>
              </a:spcBef>
              <a:spcAft>
                <a:spcPts val="0"/>
              </a:spcAft>
              <a:buClr>
                <a:schemeClr val="dk1"/>
              </a:buClr>
              <a:buSzPts val="2000"/>
              <a:buChar char="–"/>
              <a:defRPr sz="2000"/>
            </a:lvl2pPr>
            <a:lvl3pPr indent="-342900" lvl="2" marL="1371600" algn="l">
              <a:spcBef>
                <a:spcPts val="360"/>
              </a:spcBef>
              <a:spcAft>
                <a:spcPts val="0"/>
              </a:spcAft>
              <a:buClr>
                <a:schemeClr val="dk1"/>
              </a:buClr>
              <a:buSzPts val="1800"/>
              <a:buChar char="•"/>
              <a:defRPr sz="1800"/>
            </a:lvl3pPr>
            <a:lvl4pPr indent="-330200" lvl="3" marL="1828800" algn="l">
              <a:spcBef>
                <a:spcPts val="320"/>
              </a:spcBef>
              <a:spcAft>
                <a:spcPts val="0"/>
              </a:spcAft>
              <a:buClr>
                <a:schemeClr val="dk1"/>
              </a:buClr>
              <a:buSzPts val="1600"/>
              <a:buChar char="–"/>
              <a:defRPr sz="1600"/>
            </a:lvl4pPr>
            <a:lvl5pPr indent="-330200" lvl="4" marL="2286000" algn="l">
              <a:spcBef>
                <a:spcPts val="320"/>
              </a:spcBef>
              <a:spcAft>
                <a:spcPts val="0"/>
              </a:spcAft>
              <a:buClr>
                <a:schemeClr val="dk1"/>
              </a:buClr>
              <a:buSzPts val="1600"/>
              <a:buChar char="»"/>
              <a:defRPr sz="1600"/>
            </a:lvl5pPr>
            <a:lvl6pPr indent="-330200" lvl="5" marL="2743200" algn="l">
              <a:spcBef>
                <a:spcPts val="320"/>
              </a:spcBef>
              <a:spcAft>
                <a:spcPts val="0"/>
              </a:spcAft>
              <a:buClr>
                <a:schemeClr val="dk1"/>
              </a:buClr>
              <a:buSzPts val="1600"/>
              <a:buChar char="•"/>
              <a:defRPr sz="1600"/>
            </a:lvl6pPr>
            <a:lvl7pPr indent="-330200" lvl="6" marL="3200400" algn="l">
              <a:spcBef>
                <a:spcPts val="320"/>
              </a:spcBef>
              <a:spcAft>
                <a:spcPts val="0"/>
              </a:spcAft>
              <a:buClr>
                <a:schemeClr val="dk1"/>
              </a:buClr>
              <a:buSzPts val="1600"/>
              <a:buChar char="•"/>
              <a:defRPr sz="1600"/>
            </a:lvl7pPr>
            <a:lvl8pPr indent="-330200" lvl="7" marL="3657600" algn="l">
              <a:spcBef>
                <a:spcPts val="320"/>
              </a:spcBef>
              <a:spcAft>
                <a:spcPts val="0"/>
              </a:spcAft>
              <a:buClr>
                <a:schemeClr val="dk1"/>
              </a:buClr>
              <a:buSzPts val="1600"/>
              <a:buChar char="•"/>
              <a:defRPr sz="1600"/>
            </a:lvl8pPr>
            <a:lvl9pPr indent="-330200" lvl="8" marL="4114800" algn="l">
              <a:spcBef>
                <a:spcPts val="320"/>
              </a:spcBef>
              <a:spcAft>
                <a:spcPts val="0"/>
              </a:spcAft>
              <a:buClr>
                <a:schemeClr val="dk1"/>
              </a:buClr>
              <a:buSzPts val="1600"/>
              <a:buChar char="•"/>
              <a:defRPr sz="1600"/>
            </a:lvl9pPr>
          </a:lstStyle>
          <a:p/>
        </p:txBody>
      </p:sp>
      <p:sp>
        <p:nvSpPr>
          <p:cNvPr id="46" name="Google Shape;46;p7"/>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7" name="Google Shape;47;p7"/>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8" name="Google Shape;48;p7"/>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49" name="Shape 49"/>
        <p:cNvGrpSpPr/>
        <p:nvPr/>
      </p:nvGrpSpPr>
      <p:grpSpPr>
        <a:xfrm>
          <a:off x="0" y="0"/>
          <a:ext cx="0" cy="0"/>
          <a:chOff x="0" y="0"/>
          <a:chExt cx="0" cy="0"/>
        </a:xfrm>
      </p:grpSpPr>
      <p:sp>
        <p:nvSpPr>
          <p:cNvPr id="50" name="Google Shape;50;p8"/>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51" name="Google Shape;51;p8"/>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2" name="Google Shape;52;p8"/>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3" name="Google Shape;53;p8"/>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type="objTx">
  <p:cSld name="OBJECT_WITH_CAPTION_TEXT">
    <p:spTree>
      <p:nvGrpSpPr>
        <p:cNvPr id="54" name="Shape 54"/>
        <p:cNvGrpSpPr/>
        <p:nvPr/>
      </p:nvGrpSpPr>
      <p:grpSpPr>
        <a:xfrm>
          <a:off x="0" y="0"/>
          <a:ext cx="0" cy="0"/>
          <a:chOff x="0" y="0"/>
          <a:chExt cx="0" cy="0"/>
        </a:xfrm>
      </p:grpSpPr>
      <p:sp>
        <p:nvSpPr>
          <p:cNvPr id="55" name="Google Shape;55;p9"/>
          <p:cNvSpPr txBox="1"/>
          <p:nvPr>
            <p:ph type="title"/>
          </p:nvPr>
        </p:nvSpPr>
        <p:spPr>
          <a:xfrm>
            <a:off x="457200" y="273050"/>
            <a:ext cx="3008313" cy="1162050"/>
          </a:xfrm>
          <a:prstGeom prst="rect">
            <a:avLst/>
          </a:prstGeom>
          <a:noFill/>
          <a:ln>
            <a:noFill/>
          </a:ln>
        </p:spPr>
        <p:txBody>
          <a:bodyPr anchorCtr="0" anchor="b" bIns="45700" lIns="91425" spcFirstLastPara="1" rIns="91425" wrap="square" tIns="45700">
            <a:normAutofit/>
          </a:bodyPr>
          <a:lstStyle>
            <a:lvl1pPr lvl="0" algn="l">
              <a:spcBef>
                <a:spcPts val="0"/>
              </a:spcBef>
              <a:spcAft>
                <a:spcPts val="0"/>
              </a:spcAft>
              <a:buClr>
                <a:schemeClr val="dk1"/>
              </a:buClr>
              <a:buSzPts val="2000"/>
              <a:buFont typeface="Calibri"/>
              <a:buNone/>
              <a:defRPr b="1" sz="2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56" name="Google Shape;56;p9"/>
          <p:cNvSpPr txBox="1"/>
          <p:nvPr>
            <p:ph idx="1" type="body"/>
          </p:nvPr>
        </p:nvSpPr>
        <p:spPr>
          <a:xfrm>
            <a:off x="3575050" y="273050"/>
            <a:ext cx="5111750" cy="5853113"/>
          </a:xfrm>
          <a:prstGeom prst="rect">
            <a:avLst/>
          </a:prstGeom>
          <a:noFill/>
          <a:ln>
            <a:noFill/>
          </a:ln>
        </p:spPr>
        <p:txBody>
          <a:bodyPr anchorCtr="0" anchor="t" bIns="45700" lIns="91425" spcFirstLastPara="1" rIns="91425" wrap="square" tIns="45700">
            <a:normAutofit/>
          </a:bodyPr>
          <a:lstStyle>
            <a:lvl1pPr indent="-431800" lvl="0" marL="457200" algn="l">
              <a:spcBef>
                <a:spcPts val="640"/>
              </a:spcBef>
              <a:spcAft>
                <a:spcPts val="0"/>
              </a:spcAft>
              <a:buClr>
                <a:schemeClr val="dk1"/>
              </a:buClr>
              <a:buSzPts val="3200"/>
              <a:buChar char="•"/>
              <a:defRPr sz="3200"/>
            </a:lvl1pPr>
            <a:lvl2pPr indent="-406400" lvl="1" marL="914400" algn="l">
              <a:spcBef>
                <a:spcPts val="560"/>
              </a:spcBef>
              <a:spcAft>
                <a:spcPts val="0"/>
              </a:spcAft>
              <a:buClr>
                <a:schemeClr val="dk1"/>
              </a:buClr>
              <a:buSzPts val="2800"/>
              <a:buChar char="–"/>
              <a:defRPr sz="2800"/>
            </a:lvl2pPr>
            <a:lvl3pPr indent="-381000" lvl="2" marL="1371600" algn="l">
              <a:spcBef>
                <a:spcPts val="480"/>
              </a:spcBef>
              <a:spcAft>
                <a:spcPts val="0"/>
              </a:spcAft>
              <a:buClr>
                <a:schemeClr val="dk1"/>
              </a:buClr>
              <a:buSzPts val="2400"/>
              <a:buChar char="•"/>
              <a:defRPr sz="2400"/>
            </a:lvl3pPr>
            <a:lvl4pPr indent="-355600" lvl="3" marL="1828800" algn="l">
              <a:spcBef>
                <a:spcPts val="400"/>
              </a:spcBef>
              <a:spcAft>
                <a:spcPts val="0"/>
              </a:spcAft>
              <a:buClr>
                <a:schemeClr val="dk1"/>
              </a:buClr>
              <a:buSzPts val="2000"/>
              <a:buChar char="–"/>
              <a:defRPr sz="2000"/>
            </a:lvl4pPr>
            <a:lvl5pPr indent="-355600" lvl="4" marL="2286000" algn="l">
              <a:spcBef>
                <a:spcPts val="400"/>
              </a:spcBef>
              <a:spcAft>
                <a:spcPts val="0"/>
              </a:spcAft>
              <a:buClr>
                <a:schemeClr val="dk1"/>
              </a:buClr>
              <a:buSzPts val="2000"/>
              <a:buChar char="»"/>
              <a:defRPr sz="2000"/>
            </a:lvl5pPr>
            <a:lvl6pPr indent="-355600" lvl="5" marL="2743200" algn="l">
              <a:spcBef>
                <a:spcPts val="400"/>
              </a:spcBef>
              <a:spcAft>
                <a:spcPts val="0"/>
              </a:spcAft>
              <a:buClr>
                <a:schemeClr val="dk1"/>
              </a:buClr>
              <a:buSzPts val="2000"/>
              <a:buChar char="•"/>
              <a:defRPr sz="2000"/>
            </a:lvl6pPr>
            <a:lvl7pPr indent="-355600" lvl="6" marL="3200400" algn="l">
              <a:spcBef>
                <a:spcPts val="400"/>
              </a:spcBef>
              <a:spcAft>
                <a:spcPts val="0"/>
              </a:spcAft>
              <a:buClr>
                <a:schemeClr val="dk1"/>
              </a:buClr>
              <a:buSzPts val="2000"/>
              <a:buChar char="•"/>
              <a:defRPr sz="2000"/>
            </a:lvl7pPr>
            <a:lvl8pPr indent="-355600" lvl="7" marL="3657600" algn="l">
              <a:spcBef>
                <a:spcPts val="400"/>
              </a:spcBef>
              <a:spcAft>
                <a:spcPts val="0"/>
              </a:spcAft>
              <a:buClr>
                <a:schemeClr val="dk1"/>
              </a:buClr>
              <a:buSzPts val="2000"/>
              <a:buChar char="•"/>
              <a:defRPr sz="2000"/>
            </a:lvl8pPr>
            <a:lvl9pPr indent="-355600" lvl="8" marL="4114800" algn="l">
              <a:spcBef>
                <a:spcPts val="400"/>
              </a:spcBef>
              <a:spcAft>
                <a:spcPts val="0"/>
              </a:spcAft>
              <a:buClr>
                <a:schemeClr val="dk1"/>
              </a:buClr>
              <a:buSzPts val="2000"/>
              <a:buChar char="•"/>
              <a:defRPr sz="2000"/>
            </a:lvl9pPr>
          </a:lstStyle>
          <a:p/>
        </p:txBody>
      </p:sp>
      <p:sp>
        <p:nvSpPr>
          <p:cNvPr id="57" name="Google Shape;57;p9"/>
          <p:cNvSpPr txBox="1"/>
          <p:nvPr>
            <p:ph idx="2" type="body"/>
          </p:nvPr>
        </p:nvSpPr>
        <p:spPr>
          <a:xfrm>
            <a:off x="457200" y="1435100"/>
            <a:ext cx="3008313" cy="4691063"/>
          </a:xfrm>
          <a:prstGeom prst="rect">
            <a:avLst/>
          </a:prstGeom>
          <a:noFill/>
          <a:ln>
            <a:noFill/>
          </a:ln>
        </p:spPr>
        <p:txBody>
          <a:bodyPr anchorCtr="0" anchor="t" bIns="45700" lIns="91425" spcFirstLastPara="1" rIns="91425" wrap="square" tIns="45700">
            <a:normAutofit/>
          </a:bodyPr>
          <a:lstStyle>
            <a:lvl1pPr indent="-228600" lvl="0" marL="457200" algn="l">
              <a:spcBef>
                <a:spcPts val="280"/>
              </a:spcBef>
              <a:spcAft>
                <a:spcPts val="0"/>
              </a:spcAft>
              <a:buClr>
                <a:schemeClr val="dk1"/>
              </a:buClr>
              <a:buSzPts val="1400"/>
              <a:buNone/>
              <a:defRPr sz="1400"/>
            </a:lvl1pPr>
            <a:lvl2pPr indent="-228600" lvl="1" marL="914400" algn="l">
              <a:spcBef>
                <a:spcPts val="240"/>
              </a:spcBef>
              <a:spcAft>
                <a:spcPts val="0"/>
              </a:spcAft>
              <a:buClr>
                <a:schemeClr val="dk1"/>
              </a:buClr>
              <a:buSzPts val="1200"/>
              <a:buNone/>
              <a:defRPr sz="1200"/>
            </a:lvl2pPr>
            <a:lvl3pPr indent="-228600" lvl="2" marL="1371600" algn="l">
              <a:spcBef>
                <a:spcPts val="200"/>
              </a:spcBef>
              <a:spcAft>
                <a:spcPts val="0"/>
              </a:spcAft>
              <a:buClr>
                <a:schemeClr val="dk1"/>
              </a:buClr>
              <a:buSzPts val="1000"/>
              <a:buNone/>
              <a:defRPr sz="1000"/>
            </a:lvl3pPr>
            <a:lvl4pPr indent="-228600" lvl="3" marL="1828800" algn="l">
              <a:spcBef>
                <a:spcPts val="180"/>
              </a:spcBef>
              <a:spcAft>
                <a:spcPts val="0"/>
              </a:spcAft>
              <a:buClr>
                <a:schemeClr val="dk1"/>
              </a:buClr>
              <a:buSzPts val="900"/>
              <a:buNone/>
              <a:defRPr sz="900"/>
            </a:lvl4pPr>
            <a:lvl5pPr indent="-228600" lvl="4" marL="2286000" algn="l">
              <a:spcBef>
                <a:spcPts val="180"/>
              </a:spcBef>
              <a:spcAft>
                <a:spcPts val="0"/>
              </a:spcAft>
              <a:buClr>
                <a:schemeClr val="dk1"/>
              </a:buClr>
              <a:buSzPts val="900"/>
              <a:buNone/>
              <a:defRPr sz="900"/>
            </a:lvl5pPr>
            <a:lvl6pPr indent="-228600" lvl="5" marL="2743200" algn="l">
              <a:spcBef>
                <a:spcPts val="180"/>
              </a:spcBef>
              <a:spcAft>
                <a:spcPts val="0"/>
              </a:spcAft>
              <a:buClr>
                <a:schemeClr val="dk1"/>
              </a:buClr>
              <a:buSzPts val="900"/>
              <a:buNone/>
              <a:defRPr sz="900"/>
            </a:lvl6pPr>
            <a:lvl7pPr indent="-228600" lvl="6" marL="3200400" algn="l">
              <a:spcBef>
                <a:spcPts val="180"/>
              </a:spcBef>
              <a:spcAft>
                <a:spcPts val="0"/>
              </a:spcAft>
              <a:buClr>
                <a:schemeClr val="dk1"/>
              </a:buClr>
              <a:buSzPts val="900"/>
              <a:buNone/>
              <a:defRPr sz="900"/>
            </a:lvl7pPr>
            <a:lvl8pPr indent="-228600" lvl="7" marL="3657600" algn="l">
              <a:spcBef>
                <a:spcPts val="180"/>
              </a:spcBef>
              <a:spcAft>
                <a:spcPts val="0"/>
              </a:spcAft>
              <a:buClr>
                <a:schemeClr val="dk1"/>
              </a:buClr>
              <a:buSzPts val="900"/>
              <a:buNone/>
              <a:defRPr sz="900"/>
            </a:lvl8pPr>
            <a:lvl9pPr indent="-228600" lvl="8" marL="4114800" algn="l">
              <a:spcBef>
                <a:spcPts val="180"/>
              </a:spcBef>
              <a:spcAft>
                <a:spcPts val="0"/>
              </a:spcAft>
              <a:buClr>
                <a:schemeClr val="dk1"/>
              </a:buClr>
              <a:buSzPts val="900"/>
              <a:buNone/>
              <a:defRPr sz="900"/>
            </a:lvl9pPr>
          </a:lstStyle>
          <a:p/>
        </p:txBody>
      </p:sp>
      <p:sp>
        <p:nvSpPr>
          <p:cNvPr id="58" name="Google Shape;58;p9"/>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9" name="Google Shape;59;p9"/>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0" name="Google Shape;60;p9"/>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with Caption" type="picTx">
  <p:cSld name="PICTURE_WITH_CAPTION_TEXT">
    <p:spTree>
      <p:nvGrpSpPr>
        <p:cNvPr id="61" name="Shape 61"/>
        <p:cNvGrpSpPr/>
        <p:nvPr/>
      </p:nvGrpSpPr>
      <p:grpSpPr>
        <a:xfrm>
          <a:off x="0" y="0"/>
          <a:ext cx="0" cy="0"/>
          <a:chOff x="0" y="0"/>
          <a:chExt cx="0" cy="0"/>
        </a:xfrm>
      </p:grpSpPr>
      <p:sp>
        <p:nvSpPr>
          <p:cNvPr id="62" name="Google Shape;62;p10"/>
          <p:cNvSpPr txBox="1"/>
          <p:nvPr>
            <p:ph type="title"/>
          </p:nvPr>
        </p:nvSpPr>
        <p:spPr>
          <a:xfrm>
            <a:off x="1792288" y="4800600"/>
            <a:ext cx="5486400" cy="566738"/>
          </a:xfrm>
          <a:prstGeom prst="rect">
            <a:avLst/>
          </a:prstGeom>
          <a:noFill/>
          <a:ln>
            <a:noFill/>
          </a:ln>
        </p:spPr>
        <p:txBody>
          <a:bodyPr anchorCtr="0" anchor="b" bIns="45700" lIns="91425" spcFirstLastPara="1" rIns="91425" wrap="square" tIns="45700">
            <a:normAutofit/>
          </a:bodyPr>
          <a:lstStyle>
            <a:lvl1pPr lvl="0" algn="l">
              <a:spcBef>
                <a:spcPts val="0"/>
              </a:spcBef>
              <a:spcAft>
                <a:spcPts val="0"/>
              </a:spcAft>
              <a:buClr>
                <a:schemeClr val="dk1"/>
              </a:buClr>
              <a:buSzPts val="2000"/>
              <a:buFont typeface="Calibri"/>
              <a:buNone/>
              <a:defRPr b="1" sz="2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63" name="Google Shape;63;p10"/>
          <p:cNvSpPr/>
          <p:nvPr>
            <p:ph idx="2" type="pic"/>
          </p:nvPr>
        </p:nvSpPr>
        <p:spPr>
          <a:xfrm>
            <a:off x="1792288" y="612775"/>
            <a:ext cx="5486400" cy="4114800"/>
          </a:xfrm>
          <a:prstGeom prst="rect">
            <a:avLst/>
          </a:prstGeom>
          <a:noFill/>
          <a:ln>
            <a:noFill/>
          </a:ln>
        </p:spPr>
      </p:sp>
      <p:sp>
        <p:nvSpPr>
          <p:cNvPr id="64" name="Google Shape;64;p10"/>
          <p:cNvSpPr txBox="1"/>
          <p:nvPr>
            <p:ph idx="1" type="body"/>
          </p:nvPr>
        </p:nvSpPr>
        <p:spPr>
          <a:xfrm>
            <a:off x="1792288" y="5367338"/>
            <a:ext cx="5486400" cy="804862"/>
          </a:xfrm>
          <a:prstGeom prst="rect">
            <a:avLst/>
          </a:prstGeom>
          <a:noFill/>
          <a:ln>
            <a:noFill/>
          </a:ln>
        </p:spPr>
        <p:txBody>
          <a:bodyPr anchorCtr="0" anchor="t" bIns="45700" lIns="91425" spcFirstLastPara="1" rIns="91425" wrap="square" tIns="45700">
            <a:normAutofit/>
          </a:bodyPr>
          <a:lstStyle>
            <a:lvl1pPr indent="-228600" lvl="0" marL="457200" algn="l">
              <a:spcBef>
                <a:spcPts val="280"/>
              </a:spcBef>
              <a:spcAft>
                <a:spcPts val="0"/>
              </a:spcAft>
              <a:buClr>
                <a:schemeClr val="dk1"/>
              </a:buClr>
              <a:buSzPts val="1400"/>
              <a:buNone/>
              <a:defRPr sz="1400"/>
            </a:lvl1pPr>
            <a:lvl2pPr indent="-228600" lvl="1" marL="914400" algn="l">
              <a:spcBef>
                <a:spcPts val="240"/>
              </a:spcBef>
              <a:spcAft>
                <a:spcPts val="0"/>
              </a:spcAft>
              <a:buClr>
                <a:schemeClr val="dk1"/>
              </a:buClr>
              <a:buSzPts val="1200"/>
              <a:buNone/>
              <a:defRPr sz="1200"/>
            </a:lvl2pPr>
            <a:lvl3pPr indent="-228600" lvl="2" marL="1371600" algn="l">
              <a:spcBef>
                <a:spcPts val="200"/>
              </a:spcBef>
              <a:spcAft>
                <a:spcPts val="0"/>
              </a:spcAft>
              <a:buClr>
                <a:schemeClr val="dk1"/>
              </a:buClr>
              <a:buSzPts val="1000"/>
              <a:buNone/>
              <a:defRPr sz="1000"/>
            </a:lvl3pPr>
            <a:lvl4pPr indent="-228600" lvl="3" marL="1828800" algn="l">
              <a:spcBef>
                <a:spcPts val="180"/>
              </a:spcBef>
              <a:spcAft>
                <a:spcPts val="0"/>
              </a:spcAft>
              <a:buClr>
                <a:schemeClr val="dk1"/>
              </a:buClr>
              <a:buSzPts val="900"/>
              <a:buNone/>
              <a:defRPr sz="900"/>
            </a:lvl4pPr>
            <a:lvl5pPr indent="-228600" lvl="4" marL="2286000" algn="l">
              <a:spcBef>
                <a:spcPts val="180"/>
              </a:spcBef>
              <a:spcAft>
                <a:spcPts val="0"/>
              </a:spcAft>
              <a:buClr>
                <a:schemeClr val="dk1"/>
              </a:buClr>
              <a:buSzPts val="900"/>
              <a:buNone/>
              <a:defRPr sz="900"/>
            </a:lvl5pPr>
            <a:lvl6pPr indent="-228600" lvl="5" marL="2743200" algn="l">
              <a:spcBef>
                <a:spcPts val="180"/>
              </a:spcBef>
              <a:spcAft>
                <a:spcPts val="0"/>
              </a:spcAft>
              <a:buClr>
                <a:schemeClr val="dk1"/>
              </a:buClr>
              <a:buSzPts val="900"/>
              <a:buNone/>
              <a:defRPr sz="900"/>
            </a:lvl6pPr>
            <a:lvl7pPr indent="-228600" lvl="6" marL="3200400" algn="l">
              <a:spcBef>
                <a:spcPts val="180"/>
              </a:spcBef>
              <a:spcAft>
                <a:spcPts val="0"/>
              </a:spcAft>
              <a:buClr>
                <a:schemeClr val="dk1"/>
              </a:buClr>
              <a:buSzPts val="900"/>
              <a:buNone/>
              <a:defRPr sz="900"/>
            </a:lvl7pPr>
            <a:lvl8pPr indent="-228600" lvl="7" marL="3657600" algn="l">
              <a:spcBef>
                <a:spcPts val="180"/>
              </a:spcBef>
              <a:spcAft>
                <a:spcPts val="0"/>
              </a:spcAft>
              <a:buClr>
                <a:schemeClr val="dk1"/>
              </a:buClr>
              <a:buSzPts val="900"/>
              <a:buNone/>
              <a:defRPr sz="900"/>
            </a:lvl8pPr>
            <a:lvl9pPr indent="-228600" lvl="8" marL="4114800" algn="l">
              <a:spcBef>
                <a:spcPts val="180"/>
              </a:spcBef>
              <a:spcAft>
                <a:spcPts val="0"/>
              </a:spcAft>
              <a:buClr>
                <a:schemeClr val="dk1"/>
              </a:buClr>
              <a:buSzPts val="900"/>
              <a:buNone/>
              <a:defRPr sz="900"/>
            </a:lvl9pPr>
          </a:lstStyle>
          <a:p/>
        </p:txBody>
      </p:sp>
      <p:sp>
        <p:nvSpPr>
          <p:cNvPr id="65" name="Google Shape;65;p10"/>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6" name="Google Shape;66;p10"/>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7" name="Google Shape;67;p10"/>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lvl1pPr lvl="0" marR="0" rtl="0" algn="ctr">
              <a:spcBef>
                <a:spcPts val="0"/>
              </a:spcBef>
              <a:spcAft>
                <a:spcPts val="0"/>
              </a:spcAft>
              <a:buClr>
                <a:schemeClr val="dk1"/>
              </a:buClr>
              <a:buSzPts val="4400"/>
              <a:buFont typeface="Calibri"/>
              <a:buNone/>
              <a:defRPr b="0" i="0" sz="4400" u="none" cap="none" strike="noStrik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7" name="Google Shape;7;p1"/>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rmAutofit/>
          </a:bodyPr>
          <a:lstStyle>
            <a:lvl1pPr indent="-431800" lvl="0" marL="457200" marR="0" rtl="0" algn="l">
              <a:spcBef>
                <a:spcPts val="640"/>
              </a:spcBef>
              <a:spcAft>
                <a:spcPts val="0"/>
              </a:spcAft>
              <a:buClr>
                <a:schemeClr val="dk1"/>
              </a:buClr>
              <a:buSzPts val="3200"/>
              <a:buFont typeface="Arial"/>
              <a:buChar char="•"/>
              <a:defRPr b="0" i="0" sz="3200" u="none" cap="none" strike="noStrike">
                <a:solidFill>
                  <a:schemeClr val="dk1"/>
                </a:solidFill>
                <a:latin typeface="Calibri"/>
                <a:ea typeface="Calibri"/>
                <a:cs typeface="Calibri"/>
                <a:sym typeface="Calibri"/>
              </a:defRPr>
            </a:lvl1pPr>
            <a:lvl2pPr indent="-406400" lvl="1" marL="914400" marR="0" rtl="0" algn="l">
              <a:spcBef>
                <a:spcPts val="56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2pPr>
            <a:lvl3pPr indent="-381000" lvl="2" marL="1371600" marR="0" rtl="0" algn="l">
              <a:spcBef>
                <a:spcPts val="48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3pPr>
            <a:lvl4pPr indent="-355600" lvl="3" marL="18288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4pPr>
            <a:lvl5pPr indent="-355600" lvl="4" marL="22860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5pPr>
            <a:lvl6pPr indent="-355600" lvl="5" marL="27432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6pPr>
            <a:lvl7pPr indent="-355600" lvl="6" marL="32004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7pPr>
            <a:lvl8pPr indent="-355600" lvl="7" marL="36576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8pPr>
            <a:lvl9pPr indent="-355600" lvl="8" marL="41148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9pPr>
          </a:lstStyle>
          <a:p/>
        </p:txBody>
      </p:sp>
      <p:sp>
        <p:nvSpPr>
          <p:cNvPr id="8" name="Google Shape;8;p1"/>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marR="0" rtl="0" algn="l">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9" name="Google Shape;9;p1"/>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marR="0" rtl="0" algn="ctr">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0" name="Google Shape;10;p1"/>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b="0" i="0" sz="1200" u="none" cap="none" strike="noStrike">
                <a:solidFill>
                  <a:srgbClr val="888888"/>
                </a:solidFill>
                <a:latin typeface="Calibri"/>
                <a:ea typeface="Calibri"/>
                <a:cs typeface="Calibri"/>
                <a:sym typeface="Calibri"/>
              </a:defRPr>
            </a:lvl1pPr>
            <a:lvl2pPr indent="0" lvl="1" marL="0" marR="0" rtl="0" algn="r">
              <a:spcBef>
                <a:spcPts val="0"/>
              </a:spcBef>
              <a:buNone/>
              <a:defRPr b="0" i="0" sz="1200" u="none" cap="none" strike="noStrike">
                <a:solidFill>
                  <a:srgbClr val="888888"/>
                </a:solidFill>
                <a:latin typeface="Calibri"/>
                <a:ea typeface="Calibri"/>
                <a:cs typeface="Calibri"/>
                <a:sym typeface="Calibri"/>
              </a:defRPr>
            </a:lvl2pPr>
            <a:lvl3pPr indent="0" lvl="2" marL="0" marR="0" rtl="0" algn="r">
              <a:spcBef>
                <a:spcPts val="0"/>
              </a:spcBef>
              <a:buNone/>
              <a:defRPr b="0" i="0" sz="1200" u="none" cap="none" strike="noStrike">
                <a:solidFill>
                  <a:srgbClr val="888888"/>
                </a:solidFill>
                <a:latin typeface="Calibri"/>
                <a:ea typeface="Calibri"/>
                <a:cs typeface="Calibri"/>
                <a:sym typeface="Calibri"/>
              </a:defRPr>
            </a:lvl3pPr>
            <a:lvl4pPr indent="0" lvl="3" marL="0" marR="0" rtl="0" algn="r">
              <a:spcBef>
                <a:spcPts val="0"/>
              </a:spcBef>
              <a:buNone/>
              <a:defRPr b="0" i="0" sz="1200" u="none" cap="none" strike="noStrike">
                <a:solidFill>
                  <a:srgbClr val="888888"/>
                </a:solidFill>
                <a:latin typeface="Calibri"/>
                <a:ea typeface="Calibri"/>
                <a:cs typeface="Calibri"/>
                <a:sym typeface="Calibri"/>
              </a:defRPr>
            </a:lvl4pPr>
            <a:lvl5pPr indent="0" lvl="4" marL="0" marR="0" rtl="0" algn="r">
              <a:spcBef>
                <a:spcPts val="0"/>
              </a:spcBef>
              <a:buNone/>
              <a:defRPr b="0" i="0" sz="1200" u="none" cap="none" strike="noStrike">
                <a:solidFill>
                  <a:srgbClr val="888888"/>
                </a:solidFill>
                <a:latin typeface="Calibri"/>
                <a:ea typeface="Calibri"/>
                <a:cs typeface="Calibri"/>
                <a:sym typeface="Calibri"/>
              </a:defRPr>
            </a:lvl5pPr>
            <a:lvl6pPr indent="0" lvl="5" marL="0" marR="0" rtl="0" algn="r">
              <a:spcBef>
                <a:spcPts val="0"/>
              </a:spcBef>
              <a:buNone/>
              <a:defRPr b="0" i="0" sz="1200" u="none" cap="none" strike="noStrike">
                <a:solidFill>
                  <a:srgbClr val="888888"/>
                </a:solidFill>
                <a:latin typeface="Calibri"/>
                <a:ea typeface="Calibri"/>
                <a:cs typeface="Calibri"/>
                <a:sym typeface="Calibri"/>
              </a:defRPr>
            </a:lvl6pPr>
            <a:lvl7pPr indent="0" lvl="6" marL="0" marR="0" rtl="0" algn="r">
              <a:spcBef>
                <a:spcPts val="0"/>
              </a:spcBef>
              <a:buNone/>
              <a:defRPr b="0" i="0" sz="1200" u="none" cap="none" strike="noStrike">
                <a:solidFill>
                  <a:srgbClr val="888888"/>
                </a:solidFill>
                <a:latin typeface="Calibri"/>
                <a:ea typeface="Calibri"/>
                <a:cs typeface="Calibri"/>
                <a:sym typeface="Calibri"/>
              </a:defRPr>
            </a:lvl7pPr>
            <a:lvl8pPr indent="0" lvl="7" marL="0" marR="0" rtl="0" algn="r">
              <a:spcBef>
                <a:spcPts val="0"/>
              </a:spcBef>
              <a:buNone/>
              <a:defRPr b="0" i="0" sz="1200" u="none" cap="none" strike="noStrike">
                <a:solidFill>
                  <a:srgbClr val="888888"/>
                </a:solidFill>
                <a:latin typeface="Calibri"/>
                <a:ea typeface="Calibri"/>
                <a:cs typeface="Calibri"/>
                <a:sym typeface="Calibri"/>
              </a:defRPr>
            </a:lvl8pPr>
            <a:lvl9pPr indent="0" lvl="8" marL="0" marR="0" rtl="0" algn="r">
              <a:spcBef>
                <a:spcPts val="0"/>
              </a:spcBef>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1.png"/><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100F0D"/>
        </a:solidFill>
      </p:bgPr>
    </p:bg>
    <p:spTree>
      <p:nvGrpSpPr>
        <p:cNvPr id="83" name="Shape 83"/>
        <p:cNvGrpSpPr/>
        <p:nvPr/>
      </p:nvGrpSpPr>
      <p:grpSpPr>
        <a:xfrm>
          <a:off x="0" y="0"/>
          <a:ext cx="0" cy="0"/>
          <a:chOff x="0" y="0"/>
          <a:chExt cx="0" cy="0"/>
        </a:xfrm>
      </p:grpSpPr>
      <p:sp>
        <p:nvSpPr>
          <p:cNvPr id="84" name="Google Shape;84;p13"/>
          <p:cNvSpPr txBox="1"/>
          <p:nvPr/>
        </p:nvSpPr>
        <p:spPr>
          <a:xfrm>
            <a:off x="756000" y="2850242"/>
            <a:ext cx="5054449" cy="3457576"/>
          </a:xfrm>
          <a:prstGeom prst="rect">
            <a:avLst/>
          </a:prstGeom>
          <a:noFill/>
          <a:ln>
            <a:noFill/>
          </a:ln>
        </p:spPr>
        <p:txBody>
          <a:bodyPr anchorCtr="0" anchor="t" bIns="0" lIns="0" spcFirstLastPara="1" rIns="0" wrap="square" tIns="0">
            <a:spAutoFit/>
          </a:bodyPr>
          <a:lstStyle/>
          <a:p>
            <a:pPr indent="0" lvl="0" marL="0" marR="0" rtl="0" algn="l">
              <a:lnSpc>
                <a:spcPct val="90000"/>
              </a:lnSpc>
              <a:spcBef>
                <a:spcPts val="0"/>
              </a:spcBef>
              <a:spcAft>
                <a:spcPts val="0"/>
              </a:spcAft>
              <a:buNone/>
            </a:pPr>
            <a:r>
              <a:rPr b="1" i="0" lang="en-US" sz="5900" u="none" cap="none" strike="noStrike">
                <a:solidFill>
                  <a:srgbClr val="DF8C3C"/>
                </a:solidFill>
                <a:latin typeface="Oswald"/>
                <a:ea typeface="Oswald"/>
                <a:cs typeface="Oswald"/>
                <a:sym typeface="Oswald"/>
              </a:rPr>
              <a:t>EQUILEAD RESOURCES</a:t>
            </a:r>
            <a:endParaRPr/>
          </a:p>
          <a:p>
            <a:pPr indent="0" lvl="0" marL="0" marR="0" rtl="0" algn="l">
              <a:lnSpc>
                <a:spcPct val="70169"/>
              </a:lnSpc>
              <a:spcBef>
                <a:spcPts val="0"/>
              </a:spcBef>
              <a:spcAft>
                <a:spcPts val="0"/>
              </a:spcAft>
              <a:buNone/>
            </a:pPr>
            <a:r>
              <a:t/>
            </a:r>
            <a:endParaRPr b="1" i="0" sz="5900" u="none" cap="none" strike="noStrike">
              <a:solidFill>
                <a:srgbClr val="DF8C3C"/>
              </a:solidFill>
              <a:latin typeface="Oswald"/>
              <a:ea typeface="Oswald"/>
              <a:cs typeface="Oswald"/>
              <a:sym typeface="Oswald"/>
            </a:endParaRPr>
          </a:p>
          <a:p>
            <a:pPr indent="0" lvl="0" marL="0" marR="0" rtl="0" algn="l">
              <a:lnSpc>
                <a:spcPct val="90000"/>
              </a:lnSpc>
              <a:spcBef>
                <a:spcPts val="0"/>
              </a:spcBef>
              <a:spcAft>
                <a:spcPts val="0"/>
              </a:spcAft>
              <a:buNone/>
            </a:pPr>
            <a:r>
              <a:rPr b="1" i="0" lang="en-US" sz="4600" u="none" cap="none" strike="noStrike">
                <a:solidFill>
                  <a:srgbClr val="DF8C3C"/>
                </a:solidFill>
                <a:latin typeface="Oswald"/>
                <a:ea typeface="Oswald"/>
                <a:cs typeface="Oswald"/>
                <a:sym typeface="Oswald"/>
              </a:rPr>
              <a:t>April: Inclusive Recruitment &amp; Staffing</a:t>
            </a:r>
            <a:endParaRPr/>
          </a:p>
        </p:txBody>
      </p:sp>
      <p:sp>
        <p:nvSpPr>
          <p:cNvPr id="85" name="Google Shape;85;p13"/>
          <p:cNvSpPr/>
          <p:nvPr/>
        </p:nvSpPr>
        <p:spPr>
          <a:xfrm>
            <a:off x="810344" y="6898367"/>
            <a:ext cx="2442788" cy="2442788"/>
          </a:xfrm>
          <a:custGeom>
            <a:rect b="b" l="l" r="r" t="t"/>
            <a:pathLst>
              <a:path extrusionOk="0" h="2442788" w="2442788">
                <a:moveTo>
                  <a:pt x="0" y="0"/>
                </a:moveTo>
                <a:lnTo>
                  <a:pt x="2442787" y="0"/>
                </a:lnTo>
                <a:lnTo>
                  <a:pt x="2442787" y="2442788"/>
                </a:lnTo>
                <a:lnTo>
                  <a:pt x="0" y="2442788"/>
                </a:lnTo>
                <a:lnTo>
                  <a:pt x="0" y="0"/>
                </a:lnTo>
                <a:close/>
              </a:path>
            </a:pathLst>
          </a:custGeom>
          <a:blipFill rotWithShape="1">
            <a:blip r:embed="rId3">
              <a:alphaModFix/>
            </a:blip>
            <a:stretch>
              <a:fillRect b="0" l="0" r="0" t="0"/>
            </a:stretch>
          </a:blipFill>
          <a:ln>
            <a:noFill/>
          </a:ln>
        </p:spPr>
      </p:sp>
      <p:sp>
        <p:nvSpPr>
          <p:cNvPr id="86" name="Google Shape;86;p13"/>
          <p:cNvSpPr/>
          <p:nvPr/>
        </p:nvSpPr>
        <p:spPr>
          <a:xfrm>
            <a:off x="5810449" y="3288196"/>
            <a:ext cx="2442788" cy="2442788"/>
          </a:xfrm>
          <a:custGeom>
            <a:rect b="b" l="l" r="r" t="t"/>
            <a:pathLst>
              <a:path extrusionOk="0" h="2442788" w="2442788">
                <a:moveTo>
                  <a:pt x="0" y="0"/>
                </a:moveTo>
                <a:lnTo>
                  <a:pt x="2442788" y="0"/>
                </a:lnTo>
                <a:lnTo>
                  <a:pt x="2442788" y="2442787"/>
                </a:lnTo>
                <a:lnTo>
                  <a:pt x="0" y="2442787"/>
                </a:lnTo>
                <a:lnTo>
                  <a:pt x="0" y="0"/>
                </a:lnTo>
                <a:close/>
              </a:path>
            </a:pathLst>
          </a:custGeom>
          <a:blipFill rotWithShape="1">
            <a:blip r:embed="rId3">
              <a:alphaModFix/>
            </a:blip>
            <a:stretch>
              <a:fillRect b="0" l="0" r="0" t="0"/>
            </a:stretch>
          </a:blipFill>
          <a:ln>
            <a:noFill/>
          </a:ln>
        </p:spPr>
      </p:sp>
      <p:sp>
        <p:nvSpPr>
          <p:cNvPr id="87" name="Google Shape;87;p13"/>
          <p:cNvSpPr/>
          <p:nvPr/>
        </p:nvSpPr>
        <p:spPr>
          <a:xfrm>
            <a:off x="423704" y="230176"/>
            <a:ext cx="2139982" cy="2139982"/>
          </a:xfrm>
          <a:custGeom>
            <a:rect b="b" l="l" r="r" t="t"/>
            <a:pathLst>
              <a:path extrusionOk="0" h="2139982" w="2139982">
                <a:moveTo>
                  <a:pt x="0" y="0"/>
                </a:moveTo>
                <a:lnTo>
                  <a:pt x="2139983" y="0"/>
                </a:lnTo>
                <a:lnTo>
                  <a:pt x="2139983" y="2139982"/>
                </a:lnTo>
                <a:lnTo>
                  <a:pt x="0" y="2139982"/>
                </a:lnTo>
                <a:lnTo>
                  <a:pt x="0" y="0"/>
                </a:lnTo>
                <a:close/>
              </a:path>
            </a:pathLst>
          </a:custGeom>
          <a:blipFill rotWithShape="1">
            <a:blip r:embed="rId4">
              <a:alphaModFix/>
            </a:blip>
            <a:stretch>
              <a:fillRect b="0" l="0" r="0" t="0"/>
            </a:stretch>
          </a:blipFill>
          <a:ln>
            <a:noFill/>
          </a:ln>
        </p:spPr>
      </p:sp>
      <p:grpSp>
        <p:nvGrpSpPr>
          <p:cNvPr id="88" name="Google Shape;88;p13"/>
          <p:cNvGrpSpPr/>
          <p:nvPr/>
        </p:nvGrpSpPr>
        <p:grpSpPr>
          <a:xfrm>
            <a:off x="4964404" y="714443"/>
            <a:ext cx="1867244" cy="456214"/>
            <a:chOff x="0" y="-9525"/>
            <a:chExt cx="2489659" cy="608285"/>
          </a:xfrm>
        </p:grpSpPr>
        <p:sp>
          <p:nvSpPr>
            <p:cNvPr id="89" name="Google Shape;89;p13"/>
            <p:cNvSpPr txBox="1"/>
            <p:nvPr/>
          </p:nvSpPr>
          <p:spPr>
            <a:xfrm>
              <a:off x="0" y="-9525"/>
              <a:ext cx="2489659" cy="208492"/>
            </a:xfrm>
            <a:prstGeom prst="rect">
              <a:avLst/>
            </a:prstGeom>
            <a:noFill/>
            <a:ln>
              <a:noFill/>
            </a:ln>
          </p:spPr>
          <p:txBody>
            <a:bodyPr anchorCtr="0" anchor="t" bIns="0" lIns="0" spcFirstLastPara="1" rIns="0" wrap="square" tIns="0">
              <a:spAutoFit/>
            </a:bodyPr>
            <a:lstStyle/>
            <a:p>
              <a:pPr indent="0" lvl="0" marL="0" marR="0" rtl="0" algn="r">
                <a:lnSpc>
                  <a:spcPct val="100000"/>
                </a:lnSpc>
                <a:spcBef>
                  <a:spcPts val="0"/>
                </a:spcBef>
                <a:spcAft>
                  <a:spcPts val="0"/>
                </a:spcAft>
                <a:buNone/>
              </a:pPr>
              <a:r>
                <a:rPr b="1" i="0" lang="en-US" sz="1000" u="none" cap="none" strike="noStrike">
                  <a:solidFill>
                    <a:srgbClr val="F8EDE8"/>
                  </a:solidFill>
                  <a:latin typeface="Poppins Medium"/>
                  <a:ea typeface="Poppins Medium"/>
                  <a:cs typeface="Poppins Medium"/>
                  <a:sym typeface="Poppins Medium"/>
                </a:rPr>
                <a:t>PREPARED BY</a:t>
              </a:r>
              <a:endParaRPr/>
            </a:p>
          </p:txBody>
        </p:sp>
        <p:sp>
          <p:nvSpPr>
            <p:cNvPr id="90" name="Google Shape;90;p13"/>
            <p:cNvSpPr txBox="1"/>
            <p:nvPr/>
          </p:nvSpPr>
          <p:spPr>
            <a:xfrm>
              <a:off x="0" y="255860"/>
              <a:ext cx="2489659" cy="342900"/>
            </a:xfrm>
            <a:prstGeom prst="rect">
              <a:avLst/>
            </a:prstGeom>
            <a:noFill/>
            <a:ln>
              <a:noFill/>
            </a:ln>
          </p:spPr>
          <p:txBody>
            <a:bodyPr anchorCtr="0" anchor="t" bIns="0" lIns="0" spcFirstLastPara="1" rIns="0" wrap="square" tIns="0">
              <a:spAutoFit/>
            </a:bodyPr>
            <a:lstStyle/>
            <a:p>
              <a:pPr indent="0" lvl="0" marL="0" marR="0" rtl="0" algn="r">
                <a:lnSpc>
                  <a:spcPct val="120000"/>
                </a:lnSpc>
                <a:spcBef>
                  <a:spcPts val="0"/>
                </a:spcBef>
                <a:spcAft>
                  <a:spcPts val="0"/>
                </a:spcAft>
                <a:buNone/>
              </a:pPr>
              <a:r>
                <a:rPr b="1" i="0" lang="en-US" sz="1500" u="none" cap="none" strike="noStrike">
                  <a:solidFill>
                    <a:srgbClr val="FFFFFF"/>
                  </a:solidFill>
                  <a:latin typeface="Poppins Medium"/>
                  <a:ea typeface="Poppins Medium"/>
                  <a:cs typeface="Poppins Medium"/>
                  <a:sym typeface="Poppins Medium"/>
                </a:rPr>
                <a:t>Apex Educate</a:t>
              </a:r>
              <a:endParaRPr/>
            </a:p>
          </p:txBody>
        </p:sp>
      </p:grpSp>
      <p:grpSp>
        <p:nvGrpSpPr>
          <p:cNvPr id="91" name="Google Shape;91;p13"/>
          <p:cNvGrpSpPr/>
          <p:nvPr/>
        </p:nvGrpSpPr>
        <p:grpSpPr>
          <a:xfrm>
            <a:off x="4789251" y="1293023"/>
            <a:ext cx="2042397" cy="456214"/>
            <a:chOff x="0" y="-9525"/>
            <a:chExt cx="2723196" cy="608285"/>
          </a:xfrm>
        </p:grpSpPr>
        <p:sp>
          <p:nvSpPr>
            <p:cNvPr id="92" name="Google Shape;92;p13"/>
            <p:cNvSpPr txBox="1"/>
            <p:nvPr/>
          </p:nvSpPr>
          <p:spPr>
            <a:xfrm>
              <a:off x="233537" y="-9525"/>
              <a:ext cx="2489659" cy="208492"/>
            </a:xfrm>
            <a:prstGeom prst="rect">
              <a:avLst/>
            </a:prstGeom>
            <a:noFill/>
            <a:ln>
              <a:noFill/>
            </a:ln>
          </p:spPr>
          <p:txBody>
            <a:bodyPr anchorCtr="0" anchor="t" bIns="0" lIns="0" spcFirstLastPara="1" rIns="0" wrap="square" tIns="0">
              <a:spAutoFit/>
            </a:bodyPr>
            <a:lstStyle/>
            <a:p>
              <a:pPr indent="0" lvl="0" marL="0" marR="0" rtl="0" algn="r">
                <a:lnSpc>
                  <a:spcPct val="100000"/>
                </a:lnSpc>
                <a:spcBef>
                  <a:spcPts val="0"/>
                </a:spcBef>
                <a:spcAft>
                  <a:spcPts val="0"/>
                </a:spcAft>
                <a:buNone/>
              </a:pPr>
              <a:r>
                <a:rPr b="1" i="0" lang="en-US" sz="1000" u="none" cap="none" strike="noStrike">
                  <a:solidFill>
                    <a:srgbClr val="F8EDE8"/>
                  </a:solidFill>
                  <a:latin typeface="Poppins Medium"/>
                  <a:ea typeface="Poppins Medium"/>
                  <a:cs typeface="Poppins Medium"/>
                  <a:sym typeface="Poppins Medium"/>
                </a:rPr>
                <a:t>FOUNDER</a:t>
              </a:r>
              <a:endParaRPr/>
            </a:p>
          </p:txBody>
        </p:sp>
        <p:sp>
          <p:nvSpPr>
            <p:cNvPr id="93" name="Google Shape;93;p13"/>
            <p:cNvSpPr txBox="1"/>
            <p:nvPr/>
          </p:nvSpPr>
          <p:spPr>
            <a:xfrm>
              <a:off x="0" y="255860"/>
              <a:ext cx="2723196" cy="342900"/>
            </a:xfrm>
            <a:prstGeom prst="rect">
              <a:avLst/>
            </a:prstGeom>
            <a:noFill/>
            <a:ln>
              <a:noFill/>
            </a:ln>
          </p:spPr>
          <p:txBody>
            <a:bodyPr anchorCtr="0" anchor="t" bIns="0" lIns="0" spcFirstLastPara="1" rIns="0" wrap="square" tIns="0">
              <a:spAutoFit/>
            </a:bodyPr>
            <a:lstStyle/>
            <a:p>
              <a:pPr indent="0" lvl="0" marL="0" marR="0" rtl="0" algn="r">
                <a:lnSpc>
                  <a:spcPct val="120000"/>
                </a:lnSpc>
                <a:spcBef>
                  <a:spcPts val="0"/>
                </a:spcBef>
                <a:spcAft>
                  <a:spcPts val="0"/>
                </a:spcAft>
                <a:buNone/>
              </a:pPr>
              <a:r>
                <a:rPr b="1" i="0" lang="en-US" sz="1500" u="none" cap="none" strike="noStrike">
                  <a:solidFill>
                    <a:srgbClr val="FFFFFF"/>
                  </a:solidFill>
                  <a:latin typeface="Poppins Medium"/>
                  <a:ea typeface="Poppins Medium"/>
                  <a:cs typeface="Poppins Medium"/>
                  <a:sym typeface="Poppins Medium"/>
                </a:rPr>
                <a:t>Rachel Clarke</a:t>
              </a:r>
              <a:endParaRPr/>
            </a:p>
          </p:txBody>
        </p:sp>
      </p:grpSp>
      <p:grpSp>
        <p:nvGrpSpPr>
          <p:cNvPr id="94" name="Google Shape;94;p13"/>
          <p:cNvGrpSpPr/>
          <p:nvPr/>
        </p:nvGrpSpPr>
        <p:grpSpPr>
          <a:xfrm>
            <a:off x="4975152" y="9509472"/>
            <a:ext cx="1885050" cy="586196"/>
            <a:chOff x="0" y="-9525"/>
            <a:chExt cx="2513400" cy="781595"/>
          </a:xfrm>
        </p:grpSpPr>
        <p:sp>
          <p:nvSpPr>
            <p:cNvPr id="95" name="Google Shape;95;p13"/>
            <p:cNvSpPr txBox="1"/>
            <p:nvPr/>
          </p:nvSpPr>
          <p:spPr>
            <a:xfrm>
              <a:off x="0" y="320570"/>
              <a:ext cx="2513400" cy="451500"/>
            </a:xfrm>
            <a:prstGeom prst="rect">
              <a:avLst/>
            </a:prstGeom>
            <a:noFill/>
            <a:ln>
              <a:noFill/>
            </a:ln>
          </p:spPr>
          <p:txBody>
            <a:bodyPr anchorCtr="0" anchor="t" bIns="0" lIns="0" spcFirstLastPara="1" rIns="0" wrap="square" tIns="0">
              <a:spAutoFit/>
            </a:bodyPr>
            <a:lstStyle/>
            <a:p>
              <a:pPr indent="0" lvl="0" marL="0" marR="0" rtl="0" algn="r">
                <a:lnSpc>
                  <a:spcPct val="120000"/>
                </a:lnSpc>
                <a:spcBef>
                  <a:spcPts val="0"/>
                </a:spcBef>
                <a:spcAft>
                  <a:spcPts val="0"/>
                </a:spcAft>
                <a:buNone/>
              </a:pPr>
              <a:r>
                <a:rPr b="0" i="0" lang="en-US" sz="1000" u="none" cap="none" strike="noStrike">
                  <a:solidFill>
                    <a:srgbClr val="FFFFFF"/>
                  </a:solidFill>
                  <a:latin typeface="Poppins"/>
                  <a:ea typeface="Poppins"/>
                  <a:cs typeface="Poppins"/>
                  <a:sym typeface="Poppins"/>
                </a:rPr>
                <a:t>@apex.educate</a:t>
              </a:r>
              <a:endParaRPr sz="1200"/>
            </a:p>
            <a:p>
              <a:pPr indent="0" lvl="0" marL="0" marR="0" rtl="0" algn="r">
                <a:lnSpc>
                  <a:spcPct val="120000"/>
                </a:lnSpc>
                <a:spcBef>
                  <a:spcPts val="0"/>
                </a:spcBef>
                <a:spcAft>
                  <a:spcPts val="0"/>
                </a:spcAft>
                <a:buNone/>
              </a:pPr>
              <a:r>
                <a:rPr b="0" i="0" lang="en-US" sz="1000" u="none" cap="none" strike="noStrike">
                  <a:solidFill>
                    <a:srgbClr val="FFFFFF"/>
                  </a:solidFill>
                  <a:latin typeface="Poppins"/>
                  <a:ea typeface="Poppins"/>
                  <a:cs typeface="Poppins"/>
                  <a:sym typeface="Poppins"/>
                </a:rPr>
                <a:t>www.apex-educate.co.uk</a:t>
              </a:r>
              <a:endParaRPr sz="1200"/>
            </a:p>
          </p:txBody>
        </p:sp>
        <p:sp>
          <p:nvSpPr>
            <p:cNvPr id="96" name="Google Shape;96;p13"/>
            <p:cNvSpPr txBox="1"/>
            <p:nvPr/>
          </p:nvSpPr>
          <p:spPr>
            <a:xfrm>
              <a:off x="23633" y="-9525"/>
              <a:ext cx="2489659" cy="208492"/>
            </a:xfrm>
            <a:prstGeom prst="rect">
              <a:avLst/>
            </a:prstGeom>
            <a:noFill/>
            <a:ln>
              <a:noFill/>
            </a:ln>
          </p:spPr>
          <p:txBody>
            <a:bodyPr anchorCtr="0" anchor="t" bIns="0" lIns="0" spcFirstLastPara="1" rIns="0" wrap="square" tIns="0">
              <a:spAutoFit/>
            </a:bodyPr>
            <a:lstStyle/>
            <a:p>
              <a:pPr indent="0" lvl="0" marL="0" marR="0" rtl="0" algn="r">
                <a:lnSpc>
                  <a:spcPct val="100000"/>
                </a:lnSpc>
                <a:spcBef>
                  <a:spcPts val="0"/>
                </a:spcBef>
                <a:spcAft>
                  <a:spcPts val="0"/>
                </a:spcAft>
                <a:buNone/>
              </a:pPr>
              <a:r>
                <a:rPr b="1" i="0" lang="en-US" sz="1000" u="none" cap="none" strike="noStrike">
                  <a:solidFill>
                    <a:srgbClr val="100F0D"/>
                  </a:solidFill>
                  <a:latin typeface="Poppins Medium"/>
                  <a:ea typeface="Poppins Medium"/>
                  <a:cs typeface="Poppins Medium"/>
                  <a:sym typeface="Poppins Medium"/>
                </a:rPr>
                <a:t>WEB:</a:t>
              </a:r>
              <a:endParaRPr/>
            </a:p>
          </p:txBody>
        </p:sp>
      </p:grpSp>
      <p:grpSp>
        <p:nvGrpSpPr>
          <p:cNvPr id="97" name="Google Shape;97;p13"/>
          <p:cNvGrpSpPr/>
          <p:nvPr/>
        </p:nvGrpSpPr>
        <p:grpSpPr>
          <a:xfrm>
            <a:off x="810344" y="9690447"/>
            <a:ext cx="2036034" cy="401471"/>
            <a:chOff x="0" y="-9525"/>
            <a:chExt cx="2714712" cy="535295"/>
          </a:xfrm>
        </p:grpSpPr>
        <p:sp>
          <p:nvSpPr>
            <p:cNvPr id="98" name="Google Shape;98;p13"/>
            <p:cNvSpPr txBox="1"/>
            <p:nvPr/>
          </p:nvSpPr>
          <p:spPr>
            <a:xfrm>
              <a:off x="0" y="-9525"/>
              <a:ext cx="2714712" cy="208492"/>
            </a:xfrm>
            <a:prstGeom prst="rect">
              <a:avLst/>
            </a:prstGeom>
            <a:noFill/>
            <a:ln>
              <a:noFill/>
            </a:ln>
          </p:spPr>
          <p:txBody>
            <a:bodyPr anchorCtr="0" anchor="t" bIns="0" lIns="0" spcFirstLastPara="1" rIns="0" wrap="square" tIns="0">
              <a:spAutoFit/>
            </a:bodyPr>
            <a:lstStyle/>
            <a:p>
              <a:pPr indent="0" lvl="0" marL="0" marR="0" rtl="0" algn="l">
                <a:lnSpc>
                  <a:spcPct val="100000"/>
                </a:lnSpc>
                <a:spcBef>
                  <a:spcPts val="0"/>
                </a:spcBef>
                <a:spcAft>
                  <a:spcPts val="0"/>
                </a:spcAft>
                <a:buNone/>
              </a:pPr>
              <a:r>
                <a:rPr b="1" i="0" lang="en-US" sz="1000" u="none" cap="none" strike="noStrike">
                  <a:solidFill>
                    <a:srgbClr val="100F0D"/>
                  </a:solidFill>
                  <a:latin typeface="Poppins Medium"/>
                  <a:ea typeface="Poppins Medium"/>
                  <a:cs typeface="Poppins Medium"/>
                  <a:sym typeface="Poppins Medium"/>
                </a:rPr>
                <a:t>ADDRESS:</a:t>
              </a:r>
              <a:endParaRPr/>
            </a:p>
          </p:txBody>
        </p:sp>
        <p:sp>
          <p:nvSpPr>
            <p:cNvPr id="99" name="Google Shape;99;p13"/>
            <p:cNvSpPr txBox="1"/>
            <p:nvPr/>
          </p:nvSpPr>
          <p:spPr>
            <a:xfrm>
              <a:off x="0" y="320570"/>
              <a:ext cx="2588100" cy="205200"/>
            </a:xfrm>
            <a:prstGeom prst="rect">
              <a:avLst/>
            </a:prstGeom>
            <a:noFill/>
            <a:ln>
              <a:noFill/>
            </a:ln>
          </p:spPr>
          <p:txBody>
            <a:bodyPr anchorCtr="0" anchor="t" bIns="0" lIns="0" spcFirstLastPara="1" rIns="0" wrap="square" tIns="0">
              <a:spAutoFit/>
            </a:bodyPr>
            <a:lstStyle/>
            <a:p>
              <a:pPr indent="0" lvl="0" marL="0" marR="0" rtl="0" algn="l">
                <a:lnSpc>
                  <a:spcPct val="120000"/>
                </a:lnSpc>
                <a:spcBef>
                  <a:spcPts val="0"/>
                </a:spcBef>
                <a:spcAft>
                  <a:spcPts val="0"/>
                </a:spcAft>
                <a:buNone/>
              </a:pPr>
              <a:r>
                <a:rPr b="1" i="0" lang="en-US" sz="1000" u="none" cap="none" strike="noStrike">
                  <a:solidFill>
                    <a:srgbClr val="FFFFFF"/>
                  </a:solidFill>
                  <a:latin typeface="Poppins Medium"/>
                  <a:ea typeface="Poppins Medium"/>
                  <a:cs typeface="Poppins Medium"/>
                  <a:sym typeface="Poppins Medium"/>
                </a:rPr>
                <a:t>admin@apex-educate.co.uk</a:t>
              </a:r>
              <a:endParaRPr sz="1200"/>
            </a:p>
          </p:txBody>
        </p:sp>
      </p:gr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3" name="Shape 103"/>
        <p:cNvGrpSpPr/>
        <p:nvPr/>
      </p:nvGrpSpPr>
      <p:grpSpPr>
        <a:xfrm>
          <a:off x="0" y="0"/>
          <a:ext cx="0" cy="0"/>
          <a:chOff x="0" y="0"/>
          <a:chExt cx="0" cy="0"/>
        </a:xfrm>
      </p:grpSpPr>
      <p:sp>
        <p:nvSpPr>
          <p:cNvPr id="104" name="Google Shape;104;p14"/>
          <p:cNvSpPr/>
          <p:nvPr/>
        </p:nvSpPr>
        <p:spPr>
          <a:xfrm>
            <a:off x="6223036" y="1043024"/>
            <a:ext cx="640197" cy="640197"/>
          </a:xfrm>
          <a:custGeom>
            <a:rect b="b" l="l" r="r" t="t"/>
            <a:pathLst>
              <a:path extrusionOk="0" h="6350000" w="6350000">
                <a:moveTo>
                  <a:pt x="3175000" y="0"/>
                </a:moveTo>
                <a:cubicBezTo>
                  <a:pt x="1421496" y="0"/>
                  <a:pt x="0" y="1421496"/>
                  <a:pt x="0" y="3175000"/>
                </a:cubicBezTo>
                <a:cubicBezTo>
                  <a:pt x="0" y="4928504"/>
                  <a:pt x="1421496" y="6350000"/>
                  <a:pt x="3175000" y="6350000"/>
                </a:cubicBezTo>
                <a:cubicBezTo>
                  <a:pt x="4928504" y="6350000"/>
                  <a:pt x="6350000" y="4928504"/>
                  <a:pt x="6350000" y="3175000"/>
                </a:cubicBezTo>
                <a:cubicBezTo>
                  <a:pt x="6350000" y="1421496"/>
                  <a:pt x="4928504" y="0"/>
                  <a:pt x="3175000" y="0"/>
                </a:cubicBezTo>
                <a:close/>
              </a:path>
            </a:pathLst>
          </a:custGeom>
          <a:solidFill>
            <a:srgbClr val="DF8C3C"/>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5" name="Google Shape;105;p14"/>
          <p:cNvSpPr txBox="1"/>
          <p:nvPr/>
        </p:nvSpPr>
        <p:spPr>
          <a:xfrm>
            <a:off x="756000" y="1305972"/>
            <a:ext cx="6048000" cy="1993500"/>
          </a:xfrm>
          <a:prstGeom prst="rect">
            <a:avLst/>
          </a:prstGeom>
          <a:noFill/>
          <a:ln>
            <a:noFill/>
          </a:ln>
        </p:spPr>
        <p:txBody>
          <a:bodyPr anchorCtr="0" anchor="t" bIns="0" lIns="0" spcFirstLastPara="1" rIns="0" wrap="square" tIns="0">
            <a:spAutoFit/>
          </a:bodyPr>
          <a:lstStyle/>
          <a:p>
            <a:pPr indent="0" lvl="0" marL="0" marR="0" rtl="0" algn="l">
              <a:lnSpc>
                <a:spcPct val="140030"/>
              </a:lnSpc>
              <a:spcBef>
                <a:spcPts val="0"/>
              </a:spcBef>
              <a:spcAft>
                <a:spcPts val="0"/>
              </a:spcAft>
              <a:buNone/>
            </a:pPr>
            <a:r>
              <a:rPr b="0" i="0" lang="en-US" sz="1199" u="none" cap="none" strike="noStrike">
                <a:solidFill>
                  <a:srgbClr val="0C0C0C"/>
                </a:solidFill>
                <a:latin typeface="Poppins"/>
                <a:ea typeface="Poppins"/>
                <a:cs typeface="Poppins"/>
                <a:sym typeface="Poppins"/>
              </a:rPr>
              <a:t>April focuses on creating equitable and inclusive recruitment and staffing practices. School leaders are encouraged to audit current hiring processes, examine potential biases, and plan for increased staff diversity and representation – especially in leadership roles. Equity begins with who we hire, retain, and promote.</a:t>
            </a:r>
            <a:endParaRPr sz="1300"/>
          </a:p>
          <a:p>
            <a:pPr indent="0" lvl="0" marL="0" marR="0" rtl="0" algn="l">
              <a:lnSpc>
                <a:spcPct val="140030"/>
              </a:lnSpc>
              <a:spcBef>
                <a:spcPts val="0"/>
              </a:spcBef>
              <a:spcAft>
                <a:spcPts val="0"/>
              </a:spcAft>
              <a:buNone/>
            </a:pPr>
            <a:r>
              <a:rPr b="0" i="0" lang="en-US" sz="1199" u="none" cap="none" strike="noStrike">
                <a:solidFill>
                  <a:srgbClr val="0C0C0C"/>
                </a:solidFill>
                <a:latin typeface="Poppins"/>
                <a:ea typeface="Poppins"/>
                <a:cs typeface="Poppins"/>
                <a:sym typeface="Poppins"/>
              </a:rPr>
              <a:t>This toolkit helps schools identify structural barriers in recruitment, revise key documents and processes, and develop action plans for inclusive hiring.</a:t>
            </a:r>
            <a:endParaRPr sz="1300"/>
          </a:p>
          <a:p>
            <a:pPr indent="0" lvl="0" marL="0" marR="0" rtl="0" algn="l">
              <a:lnSpc>
                <a:spcPct val="140030"/>
              </a:lnSpc>
              <a:spcBef>
                <a:spcPts val="0"/>
              </a:spcBef>
              <a:spcAft>
                <a:spcPts val="0"/>
              </a:spcAft>
              <a:buNone/>
            </a:pPr>
            <a:r>
              <a:t/>
            </a:r>
            <a:endParaRPr b="0" i="0" sz="1199" u="none" cap="none" strike="noStrike">
              <a:solidFill>
                <a:srgbClr val="0C0C0C"/>
              </a:solidFill>
              <a:latin typeface="Poppins"/>
              <a:ea typeface="Poppins"/>
              <a:cs typeface="Poppins"/>
              <a:sym typeface="Poppins"/>
            </a:endParaRPr>
          </a:p>
        </p:txBody>
      </p:sp>
      <p:sp>
        <p:nvSpPr>
          <p:cNvPr id="106" name="Google Shape;106;p14"/>
          <p:cNvSpPr txBox="1"/>
          <p:nvPr/>
        </p:nvSpPr>
        <p:spPr>
          <a:xfrm>
            <a:off x="756000" y="756000"/>
            <a:ext cx="5495887" cy="533400"/>
          </a:xfrm>
          <a:prstGeom prst="rect">
            <a:avLst/>
          </a:prstGeom>
          <a:noFill/>
          <a:ln>
            <a:noFill/>
          </a:ln>
        </p:spPr>
        <p:txBody>
          <a:bodyPr anchorCtr="0" anchor="t" bIns="0" lIns="0" spcFirstLastPara="1" rIns="0" wrap="square" tIns="0">
            <a:spAutoFit/>
          </a:bodyPr>
          <a:lstStyle/>
          <a:p>
            <a:pPr indent="0" lvl="0" marL="0" marR="0" rtl="0" algn="l">
              <a:lnSpc>
                <a:spcPct val="120000"/>
              </a:lnSpc>
              <a:spcBef>
                <a:spcPts val="0"/>
              </a:spcBef>
              <a:spcAft>
                <a:spcPts val="0"/>
              </a:spcAft>
              <a:buNone/>
            </a:pPr>
            <a:r>
              <a:rPr b="1" i="0" lang="en-US" sz="3500" u="none" cap="none" strike="noStrike">
                <a:solidFill>
                  <a:srgbClr val="000000"/>
                </a:solidFill>
                <a:latin typeface="Oswald"/>
                <a:ea typeface="Oswald"/>
                <a:cs typeface="Oswald"/>
                <a:sym typeface="Oswald"/>
              </a:rPr>
              <a:t>Overview</a:t>
            </a:r>
            <a:endParaRPr/>
          </a:p>
        </p:txBody>
      </p:sp>
      <p:sp>
        <p:nvSpPr>
          <p:cNvPr id="107" name="Google Shape;107;p14"/>
          <p:cNvSpPr txBox="1"/>
          <p:nvPr/>
        </p:nvSpPr>
        <p:spPr>
          <a:xfrm>
            <a:off x="745900" y="3658050"/>
            <a:ext cx="6368100" cy="759900"/>
          </a:xfrm>
          <a:prstGeom prst="rect">
            <a:avLst/>
          </a:prstGeom>
          <a:noFill/>
          <a:ln>
            <a:noFill/>
          </a:ln>
        </p:spPr>
        <p:txBody>
          <a:bodyPr anchorCtr="0" anchor="t" bIns="0" lIns="0" spcFirstLastPara="1" rIns="0" wrap="square" tIns="0">
            <a:spAutoFit/>
          </a:bodyPr>
          <a:lstStyle/>
          <a:p>
            <a:pPr indent="0" lvl="0" marL="0" marR="0" rtl="0" algn="l">
              <a:lnSpc>
                <a:spcPct val="140030"/>
              </a:lnSpc>
              <a:spcBef>
                <a:spcPts val="0"/>
              </a:spcBef>
              <a:spcAft>
                <a:spcPts val="0"/>
              </a:spcAft>
              <a:buNone/>
            </a:pPr>
            <a:r>
              <a:rPr b="0" i="0" lang="en-US" sz="1299" u="none" cap="none" strike="noStrike">
                <a:solidFill>
                  <a:srgbClr val="0C0C0C"/>
                </a:solidFill>
                <a:latin typeface="Poppins"/>
                <a:ea typeface="Poppins"/>
                <a:cs typeface="Poppins"/>
                <a:sym typeface="Poppins"/>
              </a:rPr>
              <a:t>To reflect on equitable staffing and recruitment and plan future improvements.</a:t>
            </a:r>
            <a:endParaRPr/>
          </a:p>
          <a:p>
            <a:pPr indent="0" lvl="0" marL="0" marR="0" rtl="0" algn="l">
              <a:lnSpc>
                <a:spcPct val="140030"/>
              </a:lnSpc>
              <a:spcBef>
                <a:spcPts val="0"/>
              </a:spcBef>
              <a:spcAft>
                <a:spcPts val="0"/>
              </a:spcAft>
              <a:buNone/>
            </a:pPr>
            <a:r>
              <a:t/>
            </a:r>
            <a:endParaRPr b="0" i="0" sz="1299" u="none" cap="none" strike="noStrike">
              <a:solidFill>
                <a:srgbClr val="0C0C0C"/>
              </a:solidFill>
              <a:latin typeface="Poppins"/>
              <a:ea typeface="Poppins"/>
              <a:cs typeface="Poppins"/>
              <a:sym typeface="Poppins"/>
            </a:endParaRPr>
          </a:p>
        </p:txBody>
      </p:sp>
      <p:sp>
        <p:nvSpPr>
          <p:cNvPr id="108" name="Google Shape;108;p14"/>
          <p:cNvSpPr txBox="1"/>
          <p:nvPr/>
        </p:nvSpPr>
        <p:spPr>
          <a:xfrm>
            <a:off x="744648" y="3181802"/>
            <a:ext cx="5496000" cy="461700"/>
          </a:xfrm>
          <a:prstGeom prst="rect">
            <a:avLst/>
          </a:prstGeom>
          <a:noFill/>
          <a:ln>
            <a:noFill/>
          </a:ln>
        </p:spPr>
        <p:txBody>
          <a:bodyPr anchorCtr="0" anchor="t" bIns="0" lIns="0" spcFirstLastPara="1" rIns="0" wrap="square" tIns="0">
            <a:spAutoFit/>
          </a:bodyPr>
          <a:lstStyle/>
          <a:p>
            <a:pPr indent="0" lvl="0" marL="0" marR="0" rtl="0" algn="l">
              <a:lnSpc>
                <a:spcPct val="120000"/>
              </a:lnSpc>
              <a:spcBef>
                <a:spcPts val="0"/>
              </a:spcBef>
              <a:spcAft>
                <a:spcPts val="0"/>
              </a:spcAft>
              <a:buNone/>
            </a:pPr>
            <a:r>
              <a:rPr b="1" i="0" lang="en-US" sz="3000" u="none" cap="none" strike="noStrike">
                <a:solidFill>
                  <a:srgbClr val="000000"/>
                </a:solidFill>
                <a:latin typeface="Oswald"/>
                <a:ea typeface="Oswald"/>
                <a:cs typeface="Oswald"/>
                <a:sym typeface="Oswald"/>
              </a:rPr>
              <a:t>Monthly Check-In Guide</a:t>
            </a:r>
            <a:endParaRPr/>
          </a:p>
        </p:txBody>
      </p:sp>
      <p:grpSp>
        <p:nvGrpSpPr>
          <p:cNvPr id="109" name="Google Shape;109;p14"/>
          <p:cNvGrpSpPr/>
          <p:nvPr/>
        </p:nvGrpSpPr>
        <p:grpSpPr>
          <a:xfrm>
            <a:off x="744650" y="4113550"/>
            <a:ext cx="2054516" cy="5541480"/>
            <a:chOff x="0" y="-57150"/>
            <a:chExt cx="736280" cy="1767448"/>
          </a:xfrm>
        </p:grpSpPr>
        <p:sp>
          <p:nvSpPr>
            <p:cNvPr id="110" name="Google Shape;110;p14"/>
            <p:cNvSpPr/>
            <p:nvPr/>
          </p:nvSpPr>
          <p:spPr>
            <a:xfrm>
              <a:off x="0" y="0"/>
              <a:ext cx="736280" cy="1710298"/>
            </a:xfrm>
            <a:custGeom>
              <a:rect b="b" l="l" r="r" t="t"/>
              <a:pathLst>
                <a:path extrusionOk="0" h="1710298" w="736280">
                  <a:moveTo>
                    <a:pt x="0" y="0"/>
                  </a:moveTo>
                  <a:lnTo>
                    <a:pt x="736280" y="0"/>
                  </a:lnTo>
                  <a:lnTo>
                    <a:pt x="736280" y="1710298"/>
                  </a:lnTo>
                  <a:lnTo>
                    <a:pt x="0" y="1710298"/>
                  </a:lnTo>
                  <a:close/>
                </a:path>
              </a:pathLst>
            </a:custGeom>
            <a:solidFill>
              <a:srgbClr val="0B0B0B"/>
            </a:solidFill>
            <a:ln>
              <a:noFill/>
            </a:ln>
          </p:spPr>
        </p:sp>
        <p:sp>
          <p:nvSpPr>
            <p:cNvPr id="111" name="Google Shape;111;p14"/>
            <p:cNvSpPr txBox="1"/>
            <p:nvPr/>
          </p:nvSpPr>
          <p:spPr>
            <a:xfrm>
              <a:off x="0" y="-57150"/>
              <a:ext cx="736280" cy="1767448"/>
            </a:xfrm>
            <a:prstGeom prst="rect">
              <a:avLst/>
            </a:prstGeom>
            <a:noFill/>
            <a:ln>
              <a:noFill/>
            </a:ln>
          </p:spPr>
          <p:txBody>
            <a:bodyPr anchorCtr="0" anchor="ctr" bIns="50800" lIns="50800" spcFirstLastPara="1" rIns="50800" wrap="square" tIns="50800">
              <a:noAutofit/>
            </a:bodyPr>
            <a:lstStyle/>
            <a:p>
              <a:pPr indent="0" lvl="0" marL="0" marR="0" rtl="0" algn="ctr">
                <a:lnSpc>
                  <a:spcPct val="101055"/>
                </a:lnSpc>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grpSp>
      <p:grpSp>
        <p:nvGrpSpPr>
          <p:cNvPr id="112" name="Google Shape;112;p14"/>
          <p:cNvGrpSpPr/>
          <p:nvPr/>
        </p:nvGrpSpPr>
        <p:grpSpPr>
          <a:xfrm>
            <a:off x="2799125" y="4113550"/>
            <a:ext cx="2054516" cy="5541480"/>
            <a:chOff x="0" y="-57150"/>
            <a:chExt cx="736280" cy="1767448"/>
          </a:xfrm>
        </p:grpSpPr>
        <p:sp>
          <p:nvSpPr>
            <p:cNvPr id="113" name="Google Shape;113;p14"/>
            <p:cNvSpPr/>
            <p:nvPr/>
          </p:nvSpPr>
          <p:spPr>
            <a:xfrm>
              <a:off x="0" y="0"/>
              <a:ext cx="736280" cy="1710298"/>
            </a:xfrm>
            <a:custGeom>
              <a:rect b="b" l="l" r="r" t="t"/>
              <a:pathLst>
                <a:path extrusionOk="0" h="1710298" w="736280">
                  <a:moveTo>
                    <a:pt x="0" y="0"/>
                  </a:moveTo>
                  <a:lnTo>
                    <a:pt x="736280" y="0"/>
                  </a:lnTo>
                  <a:lnTo>
                    <a:pt x="736280" y="1710298"/>
                  </a:lnTo>
                  <a:lnTo>
                    <a:pt x="0" y="1710298"/>
                  </a:lnTo>
                  <a:close/>
                </a:path>
              </a:pathLst>
            </a:custGeom>
            <a:solidFill>
              <a:srgbClr val="FAF8F2"/>
            </a:solidFill>
            <a:ln>
              <a:noFill/>
            </a:ln>
          </p:spPr>
        </p:sp>
        <p:sp>
          <p:nvSpPr>
            <p:cNvPr id="114" name="Google Shape;114;p14"/>
            <p:cNvSpPr txBox="1"/>
            <p:nvPr/>
          </p:nvSpPr>
          <p:spPr>
            <a:xfrm>
              <a:off x="0" y="-57150"/>
              <a:ext cx="736280" cy="1767448"/>
            </a:xfrm>
            <a:prstGeom prst="rect">
              <a:avLst/>
            </a:prstGeom>
            <a:noFill/>
            <a:ln>
              <a:noFill/>
            </a:ln>
          </p:spPr>
          <p:txBody>
            <a:bodyPr anchorCtr="0" anchor="ctr" bIns="50800" lIns="50800" spcFirstLastPara="1" rIns="50800" wrap="square" tIns="50800">
              <a:noAutofit/>
            </a:bodyPr>
            <a:lstStyle/>
            <a:p>
              <a:pPr indent="0" lvl="0" marL="0" marR="0" rtl="0" algn="ctr">
                <a:lnSpc>
                  <a:spcPct val="101055"/>
                </a:lnSpc>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grpSp>
      <p:grpSp>
        <p:nvGrpSpPr>
          <p:cNvPr id="115" name="Google Shape;115;p14"/>
          <p:cNvGrpSpPr/>
          <p:nvPr/>
        </p:nvGrpSpPr>
        <p:grpSpPr>
          <a:xfrm>
            <a:off x="4853600" y="4113550"/>
            <a:ext cx="2054516" cy="5541480"/>
            <a:chOff x="0" y="-57150"/>
            <a:chExt cx="736280" cy="1767448"/>
          </a:xfrm>
        </p:grpSpPr>
        <p:sp>
          <p:nvSpPr>
            <p:cNvPr id="116" name="Google Shape;116;p14"/>
            <p:cNvSpPr/>
            <p:nvPr/>
          </p:nvSpPr>
          <p:spPr>
            <a:xfrm>
              <a:off x="0" y="0"/>
              <a:ext cx="736280" cy="1710298"/>
            </a:xfrm>
            <a:custGeom>
              <a:rect b="b" l="l" r="r" t="t"/>
              <a:pathLst>
                <a:path extrusionOk="0" h="1710298" w="736280">
                  <a:moveTo>
                    <a:pt x="0" y="0"/>
                  </a:moveTo>
                  <a:lnTo>
                    <a:pt x="736280" y="0"/>
                  </a:lnTo>
                  <a:lnTo>
                    <a:pt x="736280" y="1710298"/>
                  </a:lnTo>
                  <a:lnTo>
                    <a:pt x="0" y="1710298"/>
                  </a:lnTo>
                  <a:close/>
                </a:path>
              </a:pathLst>
            </a:custGeom>
            <a:solidFill>
              <a:srgbClr val="DF8C3C"/>
            </a:solidFill>
            <a:ln>
              <a:noFill/>
            </a:ln>
          </p:spPr>
        </p:sp>
        <p:sp>
          <p:nvSpPr>
            <p:cNvPr id="117" name="Google Shape;117;p14"/>
            <p:cNvSpPr txBox="1"/>
            <p:nvPr/>
          </p:nvSpPr>
          <p:spPr>
            <a:xfrm>
              <a:off x="0" y="-57150"/>
              <a:ext cx="736280" cy="1767448"/>
            </a:xfrm>
            <a:prstGeom prst="rect">
              <a:avLst/>
            </a:prstGeom>
            <a:noFill/>
            <a:ln>
              <a:noFill/>
            </a:ln>
          </p:spPr>
          <p:txBody>
            <a:bodyPr anchorCtr="0" anchor="ctr" bIns="50800" lIns="50800" spcFirstLastPara="1" rIns="50800" wrap="square" tIns="50800">
              <a:noAutofit/>
            </a:bodyPr>
            <a:lstStyle/>
            <a:p>
              <a:pPr indent="0" lvl="0" marL="0" marR="0" rtl="0" algn="ctr">
                <a:lnSpc>
                  <a:spcPct val="101055"/>
                </a:lnSpc>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grpSp>
      <p:sp>
        <p:nvSpPr>
          <p:cNvPr id="118" name="Google Shape;118;p14"/>
          <p:cNvSpPr txBox="1"/>
          <p:nvPr/>
        </p:nvSpPr>
        <p:spPr>
          <a:xfrm>
            <a:off x="744648" y="4420499"/>
            <a:ext cx="2054481" cy="252730"/>
          </a:xfrm>
          <a:prstGeom prst="rect">
            <a:avLst/>
          </a:prstGeom>
          <a:noFill/>
          <a:ln>
            <a:noFill/>
          </a:ln>
        </p:spPr>
        <p:txBody>
          <a:bodyPr anchorCtr="0" anchor="t" bIns="0" lIns="0" spcFirstLastPara="1" rIns="0" wrap="square" tIns="0">
            <a:spAutoFit/>
          </a:bodyPr>
          <a:lstStyle/>
          <a:p>
            <a:pPr indent="0" lvl="0" marL="0" marR="0" rtl="0" algn="ctr">
              <a:lnSpc>
                <a:spcPct val="140000"/>
              </a:lnSpc>
              <a:spcBef>
                <a:spcPts val="0"/>
              </a:spcBef>
              <a:spcAft>
                <a:spcPts val="0"/>
              </a:spcAft>
              <a:buNone/>
            </a:pPr>
            <a:r>
              <a:rPr b="0" i="0" lang="en-US" sz="1300" u="none" cap="none" strike="noStrike">
                <a:solidFill>
                  <a:srgbClr val="DF8C3C"/>
                </a:solidFill>
                <a:latin typeface="Poppins"/>
                <a:ea typeface="Poppins"/>
                <a:cs typeface="Poppins"/>
                <a:sym typeface="Poppins"/>
              </a:rPr>
              <a:t>STEP 1:</a:t>
            </a:r>
            <a:endParaRPr/>
          </a:p>
        </p:txBody>
      </p:sp>
      <p:sp>
        <p:nvSpPr>
          <p:cNvPr id="119" name="Google Shape;119;p14"/>
          <p:cNvSpPr txBox="1"/>
          <p:nvPr/>
        </p:nvSpPr>
        <p:spPr>
          <a:xfrm>
            <a:off x="744648" y="4656084"/>
            <a:ext cx="2054481" cy="269240"/>
          </a:xfrm>
          <a:prstGeom prst="rect">
            <a:avLst/>
          </a:prstGeom>
          <a:noFill/>
          <a:ln>
            <a:noFill/>
          </a:ln>
        </p:spPr>
        <p:txBody>
          <a:bodyPr anchorCtr="0" anchor="t" bIns="0" lIns="0" spcFirstLastPara="1" rIns="0" wrap="square" tIns="0">
            <a:spAutoFit/>
          </a:bodyPr>
          <a:lstStyle/>
          <a:p>
            <a:pPr indent="0" lvl="0" marL="0" marR="0" rtl="0" algn="ctr">
              <a:lnSpc>
                <a:spcPct val="140000"/>
              </a:lnSpc>
              <a:spcBef>
                <a:spcPts val="0"/>
              </a:spcBef>
              <a:spcAft>
                <a:spcPts val="0"/>
              </a:spcAft>
              <a:buNone/>
            </a:pPr>
            <a:r>
              <a:rPr b="1" i="0" lang="en-US" sz="1400" u="none" cap="none" strike="noStrike">
                <a:solidFill>
                  <a:srgbClr val="DF8C3C"/>
                </a:solidFill>
                <a:latin typeface="Poppins"/>
                <a:ea typeface="Poppins"/>
                <a:cs typeface="Poppins"/>
                <a:sym typeface="Poppins"/>
              </a:rPr>
              <a:t>REFLECT </a:t>
            </a:r>
            <a:endParaRPr/>
          </a:p>
        </p:txBody>
      </p:sp>
      <p:sp>
        <p:nvSpPr>
          <p:cNvPr id="120" name="Google Shape;120;p14"/>
          <p:cNvSpPr txBox="1"/>
          <p:nvPr/>
        </p:nvSpPr>
        <p:spPr>
          <a:xfrm>
            <a:off x="744648" y="5163449"/>
            <a:ext cx="1948800" cy="4199100"/>
          </a:xfrm>
          <a:prstGeom prst="rect">
            <a:avLst/>
          </a:prstGeom>
          <a:noFill/>
          <a:ln>
            <a:noFill/>
          </a:ln>
        </p:spPr>
        <p:txBody>
          <a:bodyPr anchorCtr="0" anchor="t" bIns="0" lIns="0" spcFirstLastPara="1" rIns="0" wrap="square" tIns="0">
            <a:spAutoFit/>
          </a:bodyPr>
          <a:lstStyle/>
          <a:p>
            <a:pPr indent="-123191" lvl="1" marL="259082" marR="0" rtl="0" algn="l">
              <a:lnSpc>
                <a:spcPct val="140000"/>
              </a:lnSpc>
              <a:spcBef>
                <a:spcPts val="0"/>
              </a:spcBef>
              <a:spcAft>
                <a:spcPts val="0"/>
              </a:spcAft>
              <a:buClr>
                <a:srgbClr val="DF8C3C"/>
              </a:buClr>
              <a:buSzPts val="1100"/>
              <a:buFont typeface="Arial"/>
              <a:buChar char="•"/>
            </a:pPr>
            <a:r>
              <a:rPr b="0" i="0" lang="en-US" sz="1100" u="none" cap="none" strike="noStrike">
                <a:solidFill>
                  <a:srgbClr val="DF8C3C"/>
                </a:solidFill>
                <a:latin typeface="Poppins"/>
                <a:ea typeface="Poppins"/>
                <a:cs typeface="Poppins"/>
                <a:sym typeface="Poppins"/>
              </a:rPr>
              <a:t>What does your current recruitment process look like from start to finish?</a:t>
            </a:r>
            <a:endParaRPr sz="1300"/>
          </a:p>
          <a:p>
            <a:pPr indent="-123191" lvl="1" marL="259082" marR="0" rtl="0" algn="l">
              <a:lnSpc>
                <a:spcPct val="140000"/>
              </a:lnSpc>
              <a:spcBef>
                <a:spcPts val="0"/>
              </a:spcBef>
              <a:spcAft>
                <a:spcPts val="0"/>
              </a:spcAft>
              <a:buClr>
                <a:srgbClr val="DF8C3C"/>
              </a:buClr>
              <a:buSzPts val="1100"/>
              <a:buFont typeface="Arial"/>
              <a:buChar char="•"/>
            </a:pPr>
            <a:r>
              <a:rPr b="0" i="0" lang="en-US" sz="1100" u="none" cap="none" strike="noStrike">
                <a:solidFill>
                  <a:srgbClr val="DF8C3C"/>
                </a:solidFill>
                <a:latin typeface="Poppins"/>
                <a:ea typeface="Poppins"/>
                <a:cs typeface="Poppins"/>
                <a:sym typeface="Poppins"/>
              </a:rPr>
              <a:t>What staff roles or levels lack representation?</a:t>
            </a:r>
            <a:endParaRPr sz="1300"/>
          </a:p>
          <a:p>
            <a:pPr indent="-123191" lvl="1" marL="259082" marR="0" rtl="0" algn="l">
              <a:lnSpc>
                <a:spcPct val="140000"/>
              </a:lnSpc>
              <a:spcBef>
                <a:spcPts val="0"/>
              </a:spcBef>
              <a:spcAft>
                <a:spcPts val="0"/>
              </a:spcAft>
              <a:buClr>
                <a:srgbClr val="DF8C3C"/>
              </a:buClr>
              <a:buSzPts val="1100"/>
              <a:buFont typeface="Arial"/>
              <a:buChar char="•"/>
            </a:pPr>
            <a:r>
              <a:rPr b="0" i="0" lang="en-US" sz="1100" u="none" cap="none" strike="noStrike">
                <a:solidFill>
                  <a:srgbClr val="DF8C3C"/>
                </a:solidFill>
                <a:latin typeface="Poppins"/>
                <a:ea typeface="Poppins"/>
                <a:cs typeface="Poppins"/>
                <a:sym typeface="Poppins"/>
              </a:rPr>
              <a:t>Have staff raised concerns or ideas around diversity in hiring?</a:t>
            </a:r>
            <a:endParaRPr sz="1300"/>
          </a:p>
          <a:p>
            <a:pPr indent="-123191" lvl="1" marL="259082" marR="0" rtl="0" algn="l">
              <a:lnSpc>
                <a:spcPct val="140000"/>
              </a:lnSpc>
              <a:spcBef>
                <a:spcPts val="0"/>
              </a:spcBef>
              <a:spcAft>
                <a:spcPts val="0"/>
              </a:spcAft>
              <a:buClr>
                <a:srgbClr val="DF8C3C"/>
              </a:buClr>
              <a:buSzPts val="1100"/>
              <a:buFont typeface="Arial"/>
              <a:buChar char="•"/>
            </a:pPr>
            <a:r>
              <a:rPr b="0" i="0" lang="en-US" sz="1100" u="none" cap="none" strike="noStrike">
                <a:solidFill>
                  <a:srgbClr val="DF8C3C"/>
                </a:solidFill>
                <a:latin typeface="Poppins"/>
                <a:ea typeface="Poppins"/>
                <a:cs typeface="Poppins"/>
                <a:sym typeface="Poppins"/>
              </a:rPr>
              <a:t>What does retention look like for minoritised staff?</a:t>
            </a:r>
            <a:endParaRPr sz="1300"/>
          </a:p>
          <a:p>
            <a:pPr indent="-123191" lvl="1" marL="259082" marR="0" rtl="0" algn="l">
              <a:lnSpc>
                <a:spcPct val="140000"/>
              </a:lnSpc>
              <a:spcBef>
                <a:spcPts val="0"/>
              </a:spcBef>
              <a:spcAft>
                <a:spcPts val="0"/>
              </a:spcAft>
              <a:buClr>
                <a:srgbClr val="DF8C3C"/>
              </a:buClr>
              <a:buSzPts val="1100"/>
              <a:buFont typeface="Arial"/>
              <a:buChar char="•"/>
            </a:pPr>
            <a:r>
              <a:rPr b="0" i="0" lang="en-US" sz="1100" u="none" cap="none" strike="noStrike">
                <a:solidFill>
                  <a:srgbClr val="DF8C3C"/>
                </a:solidFill>
                <a:latin typeface="Poppins"/>
                <a:ea typeface="Poppins"/>
                <a:cs typeface="Poppins"/>
                <a:sym typeface="Poppins"/>
              </a:rPr>
              <a:t>How do your job descriptions speak to inclusion and equity?</a:t>
            </a:r>
            <a:endParaRPr sz="1300"/>
          </a:p>
          <a:p>
            <a:pPr indent="0" lvl="0" marL="0" marR="0" rtl="0" algn="l">
              <a:lnSpc>
                <a:spcPct val="140000"/>
              </a:lnSpc>
              <a:spcBef>
                <a:spcPts val="0"/>
              </a:spcBef>
              <a:spcAft>
                <a:spcPts val="0"/>
              </a:spcAft>
              <a:buNone/>
            </a:pPr>
            <a:r>
              <a:t/>
            </a:r>
            <a:endParaRPr b="0" i="0" sz="1100" u="none" cap="none" strike="noStrike">
              <a:solidFill>
                <a:srgbClr val="DF8C3C"/>
              </a:solidFill>
              <a:latin typeface="Poppins"/>
              <a:ea typeface="Poppins"/>
              <a:cs typeface="Poppins"/>
              <a:sym typeface="Poppins"/>
            </a:endParaRPr>
          </a:p>
        </p:txBody>
      </p:sp>
      <p:sp>
        <p:nvSpPr>
          <p:cNvPr id="121" name="Google Shape;121;p14"/>
          <p:cNvSpPr txBox="1"/>
          <p:nvPr/>
        </p:nvSpPr>
        <p:spPr>
          <a:xfrm>
            <a:off x="2799129" y="4420499"/>
            <a:ext cx="2054481" cy="252730"/>
          </a:xfrm>
          <a:prstGeom prst="rect">
            <a:avLst/>
          </a:prstGeom>
          <a:noFill/>
          <a:ln>
            <a:noFill/>
          </a:ln>
        </p:spPr>
        <p:txBody>
          <a:bodyPr anchorCtr="0" anchor="t" bIns="0" lIns="0" spcFirstLastPara="1" rIns="0" wrap="square" tIns="0">
            <a:spAutoFit/>
          </a:bodyPr>
          <a:lstStyle/>
          <a:p>
            <a:pPr indent="0" lvl="0" marL="0" marR="0" rtl="0" algn="ctr">
              <a:lnSpc>
                <a:spcPct val="140000"/>
              </a:lnSpc>
              <a:spcBef>
                <a:spcPts val="0"/>
              </a:spcBef>
              <a:spcAft>
                <a:spcPts val="0"/>
              </a:spcAft>
              <a:buNone/>
            </a:pPr>
            <a:r>
              <a:rPr b="0" i="0" lang="en-US" sz="1300" u="none" cap="none" strike="noStrike">
                <a:solidFill>
                  <a:srgbClr val="000000"/>
                </a:solidFill>
                <a:latin typeface="Poppins"/>
                <a:ea typeface="Poppins"/>
                <a:cs typeface="Poppins"/>
                <a:sym typeface="Poppins"/>
              </a:rPr>
              <a:t>STEP 2:</a:t>
            </a:r>
            <a:endParaRPr/>
          </a:p>
        </p:txBody>
      </p:sp>
      <p:sp>
        <p:nvSpPr>
          <p:cNvPr id="122" name="Google Shape;122;p14"/>
          <p:cNvSpPr txBox="1"/>
          <p:nvPr/>
        </p:nvSpPr>
        <p:spPr>
          <a:xfrm>
            <a:off x="2799129" y="4656084"/>
            <a:ext cx="2054481" cy="516890"/>
          </a:xfrm>
          <a:prstGeom prst="rect">
            <a:avLst/>
          </a:prstGeom>
          <a:noFill/>
          <a:ln>
            <a:noFill/>
          </a:ln>
        </p:spPr>
        <p:txBody>
          <a:bodyPr anchorCtr="0" anchor="t" bIns="0" lIns="0" spcFirstLastPara="1" rIns="0" wrap="square" tIns="0">
            <a:spAutoFit/>
          </a:bodyPr>
          <a:lstStyle/>
          <a:p>
            <a:pPr indent="0" lvl="0" marL="0" marR="0" rtl="0" algn="ctr">
              <a:lnSpc>
                <a:spcPct val="140000"/>
              </a:lnSpc>
              <a:spcBef>
                <a:spcPts val="0"/>
              </a:spcBef>
              <a:spcAft>
                <a:spcPts val="0"/>
              </a:spcAft>
              <a:buNone/>
            </a:pPr>
            <a:r>
              <a:rPr b="1" i="0" lang="en-US" sz="1400" u="none" cap="none" strike="noStrike">
                <a:solidFill>
                  <a:srgbClr val="000000"/>
                </a:solidFill>
                <a:latin typeface="Poppins"/>
                <a:ea typeface="Poppins"/>
                <a:cs typeface="Poppins"/>
                <a:sym typeface="Poppins"/>
              </a:rPr>
              <a:t>PROBLEM-SOLVE &amp; STRATEGISE </a:t>
            </a:r>
            <a:endParaRPr/>
          </a:p>
        </p:txBody>
      </p:sp>
      <p:sp>
        <p:nvSpPr>
          <p:cNvPr id="123" name="Google Shape;123;p14"/>
          <p:cNvSpPr txBox="1"/>
          <p:nvPr/>
        </p:nvSpPr>
        <p:spPr>
          <a:xfrm>
            <a:off x="2799129" y="5163449"/>
            <a:ext cx="1948800" cy="4673100"/>
          </a:xfrm>
          <a:prstGeom prst="rect">
            <a:avLst/>
          </a:prstGeom>
          <a:noFill/>
          <a:ln>
            <a:noFill/>
          </a:ln>
        </p:spPr>
        <p:txBody>
          <a:bodyPr anchorCtr="0" anchor="t" bIns="0" lIns="0" spcFirstLastPara="1" rIns="0" wrap="square" tIns="0">
            <a:spAutoFit/>
          </a:bodyPr>
          <a:lstStyle/>
          <a:p>
            <a:pPr indent="-123191" lvl="1" marL="259082" marR="0" rtl="0" algn="l">
              <a:lnSpc>
                <a:spcPct val="140000"/>
              </a:lnSpc>
              <a:spcBef>
                <a:spcPts val="0"/>
              </a:spcBef>
              <a:spcAft>
                <a:spcPts val="0"/>
              </a:spcAft>
              <a:buClr>
                <a:srgbClr val="000000"/>
              </a:buClr>
              <a:buSzPts val="1100"/>
              <a:buFont typeface="Arial"/>
              <a:buChar char="•"/>
            </a:pPr>
            <a:r>
              <a:rPr b="0" i="0" lang="en-US" sz="1100" u="none" cap="none" strike="noStrike">
                <a:solidFill>
                  <a:srgbClr val="000000"/>
                </a:solidFill>
                <a:latin typeface="Poppins"/>
                <a:ea typeface="Poppins"/>
                <a:cs typeface="Poppins"/>
                <a:sym typeface="Poppins"/>
              </a:rPr>
              <a:t>What parts of the process are most likely to exclude diverse candidates?</a:t>
            </a:r>
            <a:endParaRPr sz="1300"/>
          </a:p>
          <a:p>
            <a:pPr indent="-123191" lvl="1" marL="259082" marR="0" rtl="0" algn="l">
              <a:lnSpc>
                <a:spcPct val="140000"/>
              </a:lnSpc>
              <a:spcBef>
                <a:spcPts val="0"/>
              </a:spcBef>
              <a:spcAft>
                <a:spcPts val="0"/>
              </a:spcAft>
              <a:buClr>
                <a:srgbClr val="000000"/>
              </a:buClr>
              <a:buSzPts val="1100"/>
              <a:buFont typeface="Arial"/>
              <a:buChar char="•"/>
            </a:pPr>
            <a:r>
              <a:rPr b="0" i="0" lang="en-US" sz="1100" u="none" cap="none" strike="noStrike">
                <a:solidFill>
                  <a:srgbClr val="000000"/>
                </a:solidFill>
                <a:latin typeface="Poppins"/>
                <a:ea typeface="Poppins"/>
                <a:cs typeface="Poppins"/>
                <a:sym typeface="Poppins"/>
              </a:rPr>
              <a:t>How can shortlisting and interviews be made more equitable?</a:t>
            </a:r>
            <a:endParaRPr sz="1300"/>
          </a:p>
          <a:p>
            <a:pPr indent="-123191" lvl="1" marL="259082" marR="0" rtl="0" algn="l">
              <a:lnSpc>
                <a:spcPct val="140000"/>
              </a:lnSpc>
              <a:spcBef>
                <a:spcPts val="0"/>
              </a:spcBef>
              <a:spcAft>
                <a:spcPts val="0"/>
              </a:spcAft>
              <a:buClr>
                <a:srgbClr val="000000"/>
              </a:buClr>
              <a:buSzPts val="1100"/>
              <a:buFont typeface="Arial"/>
              <a:buChar char="•"/>
            </a:pPr>
            <a:r>
              <a:rPr b="0" i="0" lang="en-US" sz="1100" u="none" cap="none" strike="noStrike">
                <a:solidFill>
                  <a:srgbClr val="000000"/>
                </a:solidFill>
                <a:latin typeface="Poppins"/>
                <a:ea typeface="Poppins"/>
                <a:cs typeface="Poppins"/>
                <a:sym typeface="Poppins"/>
              </a:rPr>
              <a:t>Are there local or national networks to help diversify your recruitment pool?</a:t>
            </a:r>
            <a:endParaRPr sz="1300"/>
          </a:p>
          <a:p>
            <a:pPr indent="-123191" lvl="1" marL="259082" marR="0" rtl="0" algn="l">
              <a:lnSpc>
                <a:spcPct val="140000"/>
              </a:lnSpc>
              <a:spcBef>
                <a:spcPts val="0"/>
              </a:spcBef>
              <a:spcAft>
                <a:spcPts val="0"/>
              </a:spcAft>
              <a:buClr>
                <a:srgbClr val="000000"/>
              </a:buClr>
              <a:buSzPts val="1100"/>
              <a:buFont typeface="Arial"/>
              <a:buChar char="•"/>
            </a:pPr>
            <a:r>
              <a:rPr b="0" i="0" lang="en-US" sz="1100" u="none" cap="none" strike="noStrike">
                <a:solidFill>
                  <a:srgbClr val="000000"/>
                </a:solidFill>
                <a:latin typeface="Poppins"/>
                <a:ea typeface="Poppins"/>
                <a:cs typeface="Poppins"/>
                <a:sym typeface="Poppins"/>
              </a:rPr>
              <a:t>What are some immediate changes you can make this term?</a:t>
            </a:r>
            <a:endParaRPr sz="1300"/>
          </a:p>
          <a:p>
            <a:pPr indent="-123191" lvl="1" marL="259082" marR="0" rtl="0" algn="l">
              <a:lnSpc>
                <a:spcPct val="140000"/>
              </a:lnSpc>
              <a:spcBef>
                <a:spcPts val="0"/>
              </a:spcBef>
              <a:spcAft>
                <a:spcPts val="0"/>
              </a:spcAft>
              <a:buClr>
                <a:srgbClr val="000000"/>
              </a:buClr>
              <a:buSzPts val="1100"/>
              <a:buFont typeface="Arial"/>
              <a:buChar char="•"/>
            </a:pPr>
            <a:r>
              <a:rPr b="0" i="0" lang="en-US" sz="1100" u="none" cap="none" strike="noStrike">
                <a:solidFill>
                  <a:srgbClr val="000000"/>
                </a:solidFill>
                <a:latin typeface="Poppins"/>
                <a:ea typeface="Poppins"/>
                <a:cs typeface="Poppins"/>
                <a:sym typeface="Poppins"/>
              </a:rPr>
              <a:t>How might students or families be meaningfully involved in recruitment?</a:t>
            </a:r>
            <a:endParaRPr sz="1300"/>
          </a:p>
          <a:p>
            <a:pPr indent="0" lvl="0" marL="0" marR="0" rtl="0" algn="l">
              <a:lnSpc>
                <a:spcPct val="140000"/>
              </a:lnSpc>
              <a:spcBef>
                <a:spcPts val="0"/>
              </a:spcBef>
              <a:spcAft>
                <a:spcPts val="0"/>
              </a:spcAft>
              <a:buNone/>
            </a:pPr>
            <a:r>
              <a:t/>
            </a:r>
            <a:endParaRPr b="0" i="0" sz="1100" u="none" cap="none" strike="noStrike">
              <a:solidFill>
                <a:srgbClr val="000000"/>
              </a:solidFill>
              <a:latin typeface="Poppins"/>
              <a:ea typeface="Poppins"/>
              <a:cs typeface="Poppins"/>
              <a:sym typeface="Poppins"/>
            </a:endParaRPr>
          </a:p>
        </p:txBody>
      </p:sp>
      <p:sp>
        <p:nvSpPr>
          <p:cNvPr id="124" name="Google Shape;124;p14"/>
          <p:cNvSpPr txBox="1"/>
          <p:nvPr/>
        </p:nvSpPr>
        <p:spPr>
          <a:xfrm>
            <a:off x="4853610" y="4420499"/>
            <a:ext cx="2054481" cy="252730"/>
          </a:xfrm>
          <a:prstGeom prst="rect">
            <a:avLst/>
          </a:prstGeom>
          <a:noFill/>
          <a:ln>
            <a:noFill/>
          </a:ln>
        </p:spPr>
        <p:txBody>
          <a:bodyPr anchorCtr="0" anchor="t" bIns="0" lIns="0" spcFirstLastPara="1" rIns="0" wrap="square" tIns="0">
            <a:spAutoFit/>
          </a:bodyPr>
          <a:lstStyle/>
          <a:p>
            <a:pPr indent="0" lvl="0" marL="0" marR="0" rtl="0" algn="ctr">
              <a:lnSpc>
                <a:spcPct val="140000"/>
              </a:lnSpc>
              <a:spcBef>
                <a:spcPts val="0"/>
              </a:spcBef>
              <a:spcAft>
                <a:spcPts val="0"/>
              </a:spcAft>
              <a:buNone/>
            </a:pPr>
            <a:r>
              <a:rPr b="0" i="0" lang="en-US" sz="1300" u="none" cap="none" strike="noStrike">
                <a:solidFill>
                  <a:srgbClr val="000000"/>
                </a:solidFill>
                <a:latin typeface="Poppins"/>
                <a:ea typeface="Poppins"/>
                <a:cs typeface="Poppins"/>
                <a:sym typeface="Poppins"/>
              </a:rPr>
              <a:t>STEP 3:</a:t>
            </a:r>
            <a:endParaRPr/>
          </a:p>
        </p:txBody>
      </p:sp>
      <p:sp>
        <p:nvSpPr>
          <p:cNvPr id="125" name="Google Shape;125;p14"/>
          <p:cNvSpPr txBox="1"/>
          <p:nvPr/>
        </p:nvSpPr>
        <p:spPr>
          <a:xfrm>
            <a:off x="4853610" y="4656084"/>
            <a:ext cx="2054481" cy="516890"/>
          </a:xfrm>
          <a:prstGeom prst="rect">
            <a:avLst/>
          </a:prstGeom>
          <a:noFill/>
          <a:ln>
            <a:noFill/>
          </a:ln>
        </p:spPr>
        <p:txBody>
          <a:bodyPr anchorCtr="0" anchor="t" bIns="0" lIns="0" spcFirstLastPara="1" rIns="0" wrap="square" tIns="0">
            <a:spAutoFit/>
          </a:bodyPr>
          <a:lstStyle/>
          <a:p>
            <a:pPr indent="0" lvl="0" marL="0" marR="0" rtl="0" algn="ctr">
              <a:lnSpc>
                <a:spcPct val="140000"/>
              </a:lnSpc>
              <a:spcBef>
                <a:spcPts val="0"/>
              </a:spcBef>
              <a:spcAft>
                <a:spcPts val="0"/>
              </a:spcAft>
              <a:buNone/>
            </a:pPr>
            <a:r>
              <a:rPr b="1" i="0" lang="en-US" sz="1400" u="none" cap="none" strike="noStrike">
                <a:solidFill>
                  <a:srgbClr val="000000"/>
                </a:solidFill>
                <a:latin typeface="Poppins"/>
                <a:ea typeface="Poppins"/>
                <a:cs typeface="Poppins"/>
                <a:sym typeface="Poppins"/>
              </a:rPr>
              <a:t>ACTION &amp; ACCOUNTABILITY </a:t>
            </a:r>
            <a:endParaRPr/>
          </a:p>
        </p:txBody>
      </p:sp>
      <p:sp>
        <p:nvSpPr>
          <p:cNvPr id="126" name="Google Shape;126;p14"/>
          <p:cNvSpPr txBox="1"/>
          <p:nvPr/>
        </p:nvSpPr>
        <p:spPr>
          <a:xfrm>
            <a:off x="4853610" y="5163449"/>
            <a:ext cx="1948800" cy="3250800"/>
          </a:xfrm>
          <a:prstGeom prst="rect">
            <a:avLst/>
          </a:prstGeom>
          <a:noFill/>
          <a:ln>
            <a:noFill/>
          </a:ln>
        </p:spPr>
        <p:txBody>
          <a:bodyPr anchorCtr="0" anchor="t" bIns="0" lIns="0" spcFirstLastPara="1" rIns="0" wrap="square" tIns="0">
            <a:spAutoFit/>
          </a:bodyPr>
          <a:lstStyle/>
          <a:p>
            <a:pPr indent="-123191" lvl="1" marL="259082" marR="0" rtl="0" algn="l">
              <a:lnSpc>
                <a:spcPct val="140000"/>
              </a:lnSpc>
              <a:spcBef>
                <a:spcPts val="0"/>
              </a:spcBef>
              <a:spcAft>
                <a:spcPts val="0"/>
              </a:spcAft>
              <a:buClr>
                <a:srgbClr val="000000"/>
              </a:buClr>
              <a:buSzPts val="1100"/>
              <a:buFont typeface="Arial"/>
              <a:buChar char="•"/>
            </a:pPr>
            <a:r>
              <a:rPr b="0" i="0" lang="en-US" sz="1100" u="none" cap="none" strike="noStrike">
                <a:solidFill>
                  <a:srgbClr val="000000"/>
                </a:solidFill>
                <a:latin typeface="Poppins"/>
                <a:ea typeface="Poppins"/>
                <a:cs typeface="Poppins"/>
                <a:sym typeface="Poppins"/>
              </a:rPr>
              <a:t>What will you revise in your recruitment documents this month?</a:t>
            </a:r>
            <a:endParaRPr sz="1300"/>
          </a:p>
          <a:p>
            <a:pPr indent="-123191" lvl="1" marL="259082" marR="0" rtl="0" algn="l">
              <a:lnSpc>
                <a:spcPct val="140000"/>
              </a:lnSpc>
              <a:spcBef>
                <a:spcPts val="0"/>
              </a:spcBef>
              <a:spcAft>
                <a:spcPts val="0"/>
              </a:spcAft>
              <a:buClr>
                <a:srgbClr val="000000"/>
              </a:buClr>
              <a:buSzPts val="1100"/>
              <a:buFont typeface="Arial"/>
              <a:buChar char="•"/>
            </a:pPr>
            <a:r>
              <a:rPr b="0" i="0" lang="en-US" sz="1100" u="none" cap="none" strike="noStrike">
                <a:solidFill>
                  <a:srgbClr val="000000"/>
                </a:solidFill>
                <a:latin typeface="Poppins"/>
                <a:ea typeface="Poppins"/>
                <a:cs typeface="Poppins"/>
                <a:sym typeface="Poppins"/>
              </a:rPr>
              <a:t>Who needs to review and approve those changes?</a:t>
            </a:r>
            <a:endParaRPr sz="1300"/>
          </a:p>
          <a:p>
            <a:pPr indent="-123191" lvl="1" marL="259082" marR="0" rtl="0" algn="l">
              <a:lnSpc>
                <a:spcPct val="140000"/>
              </a:lnSpc>
              <a:spcBef>
                <a:spcPts val="0"/>
              </a:spcBef>
              <a:spcAft>
                <a:spcPts val="0"/>
              </a:spcAft>
              <a:buClr>
                <a:srgbClr val="000000"/>
              </a:buClr>
              <a:buSzPts val="1100"/>
              <a:buFont typeface="Arial"/>
              <a:buChar char="•"/>
            </a:pPr>
            <a:r>
              <a:rPr b="0" i="0" lang="en-US" sz="1100" u="none" cap="none" strike="noStrike">
                <a:solidFill>
                  <a:srgbClr val="000000"/>
                </a:solidFill>
                <a:latin typeface="Poppins"/>
                <a:ea typeface="Poppins"/>
                <a:cs typeface="Poppins"/>
                <a:sym typeface="Poppins"/>
              </a:rPr>
              <a:t>What training or guidance is needed for hiring panels?</a:t>
            </a:r>
            <a:endParaRPr sz="1300"/>
          </a:p>
          <a:p>
            <a:pPr indent="-123191" lvl="1" marL="259082" marR="0" rtl="0" algn="l">
              <a:lnSpc>
                <a:spcPct val="140000"/>
              </a:lnSpc>
              <a:spcBef>
                <a:spcPts val="0"/>
              </a:spcBef>
              <a:spcAft>
                <a:spcPts val="0"/>
              </a:spcAft>
              <a:buClr>
                <a:srgbClr val="000000"/>
              </a:buClr>
              <a:buSzPts val="1100"/>
              <a:buFont typeface="Arial"/>
              <a:buChar char="•"/>
            </a:pPr>
            <a:r>
              <a:rPr b="0" i="0" lang="en-US" sz="1100" u="none" cap="none" strike="noStrike">
                <a:solidFill>
                  <a:srgbClr val="000000"/>
                </a:solidFill>
                <a:latin typeface="Poppins"/>
                <a:ea typeface="Poppins"/>
                <a:cs typeface="Poppins"/>
                <a:sym typeface="Poppins"/>
              </a:rPr>
              <a:t>How will you monitor progress over time?</a:t>
            </a:r>
            <a:endParaRPr sz="1300"/>
          </a:p>
          <a:p>
            <a:pPr indent="-123191" lvl="1" marL="259082" marR="0" rtl="0" algn="l">
              <a:lnSpc>
                <a:spcPct val="140000"/>
              </a:lnSpc>
              <a:spcBef>
                <a:spcPts val="0"/>
              </a:spcBef>
              <a:spcAft>
                <a:spcPts val="0"/>
              </a:spcAft>
              <a:buClr>
                <a:srgbClr val="000000"/>
              </a:buClr>
              <a:buSzPts val="1100"/>
              <a:buFont typeface="Arial"/>
              <a:buChar char="•"/>
            </a:pPr>
            <a:r>
              <a:rPr b="0" i="0" lang="en-US" sz="1100" u="none" cap="none" strike="noStrike">
                <a:solidFill>
                  <a:srgbClr val="000000"/>
                </a:solidFill>
                <a:latin typeface="Poppins"/>
                <a:ea typeface="Poppins"/>
                <a:cs typeface="Poppins"/>
                <a:sym typeface="Poppins"/>
              </a:rPr>
              <a:t>What longer-term actions can you begin planning now?</a:t>
            </a:r>
            <a:endParaRPr sz="1300"/>
          </a:p>
        </p:txBody>
      </p:sp>
      <p:sp>
        <p:nvSpPr>
          <p:cNvPr id="127" name="Google Shape;127;p14"/>
          <p:cNvSpPr txBox="1"/>
          <p:nvPr/>
        </p:nvSpPr>
        <p:spPr>
          <a:xfrm>
            <a:off x="756000" y="9888375"/>
            <a:ext cx="1281120" cy="226695"/>
          </a:xfrm>
          <a:prstGeom prst="rect">
            <a:avLst/>
          </a:prstGeom>
          <a:noFill/>
          <a:ln>
            <a:noFill/>
          </a:ln>
        </p:spPr>
        <p:txBody>
          <a:bodyPr anchorCtr="0" anchor="t" bIns="0" lIns="0" spcFirstLastPara="1" rIns="0" wrap="square" tIns="0">
            <a:spAutoFit/>
          </a:bodyPr>
          <a:lstStyle/>
          <a:p>
            <a:pPr indent="0" lvl="0" marL="0" marR="0" rtl="0" algn="l">
              <a:lnSpc>
                <a:spcPct val="139916"/>
              </a:lnSpc>
              <a:spcBef>
                <a:spcPts val="0"/>
              </a:spcBef>
              <a:spcAft>
                <a:spcPts val="0"/>
              </a:spcAft>
              <a:buNone/>
            </a:pPr>
            <a:r>
              <a:rPr b="0" i="0" lang="en-US" sz="1200" u="none" cap="none" strike="noStrike">
                <a:solidFill>
                  <a:srgbClr val="000000"/>
                </a:solidFill>
                <a:latin typeface="Poppins"/>
                <a:ea typeface="Poppins"/>
                <a:cs typeface="Poppins"/>
                <a:sym typeface="Poppins"/>
              </a:rPr>
              <a:t>1</a:t>
            </a:r>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1" name="Shape 131"/>
        <p:cNvGrpSpPr/>
        <p:nvPr/>
      </p:nvGrpSpPr>
      <p:grpSpPr>
        <a:xfrm>
          <a:off x="0" y="0"/>
          <a:ext cx="0" cy="0"/>
          <a:chOff x="0" y="0"/>
          <a:chExt cx="0" cy="0"/>
        </a:xfrm>
      </p:grpSpPr>
      <p:sp>
        <p:nvSpPr>
          <p:cNvPr id="132" name="Google Shape;132;p15"/>
          <p:cNvSpPr txBox="1"/>
          <p:nvPr/>
        </p:nvSpPr>
        <p:spPr>
          <a:xfrm>
            <a:off x="756000" y="1112986"/>
            <a:ext cx="5870115" cy="409577"/>
          </a:xfrm>
          <a:prstGeom prst="rect">
            <a:avLst/>
          </a:prstGeom>
          <a:noFill/>
          <a:ln>
            <a:noFill/>
          </a:ln>
        </p:spPr>
        <p:txBody>
          <a:bodyPr anchorCtr="0" anchor="t" bIns="0" lIns="0" spcFirstLastPara="1" rIns="0" wrap="square" tIns="0">
            <a:spAutoFit/>
          </a:bodyPr>
          <a:lstStyle/>
          <a:p>
            <a:pPr indent="0" lvl="0" marL="0" marR="0" rtl="0" algn="l">
              <a:lnSpc>
                <a:spcPct val="100000"/>
              </a:lnSpc>
              <a:spcBef>
                <a:spcPts val="0"/>
              </a:spcBef>
              <a:spcAft>
                <a:spcPts val="0"/>
              </a:spcAft>
              <a:buNone/>
            </a:pPr>
            <a:r>
              <a:rPr b="1" i="0" lang="en-US" sz="3000" u="none" cap="none" strike="noStrike">
                <a:solidFill>
                  <a:srgbClr val="100F0D"/>
                </a:solidFill>
                <a:latin typeface="Oswald"/>
                <a:ea typeface="Oswald"/>
                <a:cs typeface="Oswald"/>
                <a:sym typeface="Oswald"/>
              </a:rPr>
              <a:t>Recruitment Audit Template</a:t>
            </a:r>
            <a:endParaRPr/>
          </a:p>
        </p:txBody>
      </p:sp>
      <p:sp>
        <p:nvSpPr>
          <p:cNvPr id="133" name="Google Shape;133;p15"/>
          <p:cNvSpPr txBox="1"/>
          <p:nvPr/>
        </p:nvSpPr>
        <p:spPr>
          <a:xfrm>
            <a:off x="777240" y="1584475"/>
            <a:ext cx="5870115" cy="252730"/>
          </a:xfrm>
          <a:prstGeom prst="rect">
            <a:avLst/>
          </a:prstGeom>
          <a:noFill/>
          <a:ln>
            <a:noFill/>
          </a:ln>
        </p:spPr>
        <p:txBody>
          <a:bodyPr anchorCtr="0" anchor="t" bIns="0" lIns="0" spcFirstLastPara="1" rIns="0" wrap="square" tIns="0">
            <a:spAutoFit/>
          </a:bodyPr>
          <a:lstStyle/>
          <a:p>
            <a:pPr indent="0" lvl="0" marL="0" marR="0" rtl="0" algn="l">
              <a:lnSpc>
                <a:spcPct val="140000"/>
              </a:lnSpc>
              <a:spcBef>
                <a:spcPts val="0"/>
              </a:spcBef>
              <a:spcAft>
                <a:spcPts val="0"/>
              </a:spcAft>
              <a:buNone/>
            </a:pPr>
            <a:r>
              <a:rPr b="1" i="0" lang="en-US" sz="1300" u="none" cap="none" strike="noStrike">
                <a:solidFill>
                  <a:srgbClr val="100F0D"/>
                </a:solidFill>
                <a:latin typeface="Poppins"/>
                <a:ea typeface="Poppins"/>
                <a:cs typeface="Poppins"/>
                <a:sym typeface="Poppins"/>
              </a:rPr>
              <a:t>Purpose</a:t>
            </a:r>
            <a:r>
              <a:rPr b="0" i="0" lang="en-US" sz="1300" u="none" cap="none" strike="noStrike">
                <a:solidFill>
                  <a:srgbClr val="100F0D"/>
                </a:solidFill>
                <a:latin typeface="Poppins"/>
                <a:ea typeface="Poppins"/>
                <a:cs typeface="Poppins"/>
                <a:sym typeface="Poppins"/>
              </a:rPr>
              <a:t>: To review recruitment policies and practices through an equity lens.</a:t>
            </a:r>
            <a:endParaRPr/>
          </a:p>
        </p:txBody>
      </p:sp>
      <p:graphicFrame>
        <p:nvGraphicFramePr>
          <p:cNvPr id="134" name="Google Shape;134;p15"/>
          <p:cNvGraphicFramePr/>
          <p:nvPr/>
        </p:nvGraphicFramePr>
        <p:xfrm>
          <a:off x="766620" y="2243448"/>
          <a:ext cx="3000000" cy="3000000"/>
        </p:xfrm>
        <a:graphic>
          <a:graphicData uri="http://schemas.openxmlformats.org/drawingml/2006/table">
            <a:tbl>
              <a:tblPr>
                <a:noFill/>
                <a:tableStyleId>{EA40037A-6D37-4C71-90EF-72951CEF1848}</a:tableStyleId>
              </a:tblPr>
              <a:tblGrid>
                <a:gridCol w="1299375"/>
                <a:gridCol w="1277500"/>
                <a:gridCol w="1561350"/>
                <a:gridCol w="1888500"/>
              </a:tblGrid>
              <a:tr h="755850">
                <a:tc>
                  <a:txBody>
                    <a:bodyPr/>
                    <a:lstStyle/>
                    <a:p>
                      <a:pPr indent="0" lvl="0" marL="0" marR="0" rtl="0" algn="l">
                        <a:lnSpc>
                          <a:spcPct val="140030"/>
                        </a:lnSpc>
                        <a:spcBef>
                          <a:spcPts val="0"/>
                        </a:spcBef>
                        <a:spcAft>
                          <a:spcPts val="0"/>
                        </a:spcAft>
                        <a:buNone/>
                      </a:pPr>
                      <a:r>
                        <a:rPr b="1" lang="en-US" sz="1299" u="none" cap="none" strike="noStrike">
                          <a:solidFill>
                            <a:srgbClr val="000000"/>
                          </a:solidFill>
                          <a:latin typeface="Poppins"/>
                          <a:ea typeface="Poppins"/>
                          <a:cs typeface="Poppins"/>
                          <a:sym typeface="Poppins"/>
                        </a:rPr>
                        <a:t>Area of Review</a:t>
                      </a:r>
                      <a:endParaRPr sz="1100" u="none" cap="none" strike="noStrike"/>
                    </a:p>
                  </a:txBody>
                  <a:tcPr marT="114300" marB="114300" marR="114300" marL="114300" anchor="ctr">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solidFill>
                      <a:srgbClr val="DF8C3D"/>
                    </a:solidFill>
                  </a:tcPr>
                </a:tc>
                <a:tc>
                  <a:txBody>
                    <a:bodyPr/>
                    <a:lstStyle/>
                    <a:p>
                      <a:pPr indent="0" lvl="0" marL="0" marR="0" rtl="0" algn="ctr">
                        <a:lnSpc>
                          <a:spcPct val="140030"/>
                        </a:lnSpc>
                        <a:spcBef>
                          <a:spcPts val="0"/>
                        </a:spcBef>
                        <a:spcAft>
                          <a:spcPts val="0"/>
                        </a:spcAft>
                        <a:buNone/>
                      </a:pPr>
                      <a:r>
                        <a:rPr b="1" lang="en-US" sz="1299" u="none" cap="none" strike="noStrike">
                          <a:solidFill>
                            <a:srgbClr val="000000"/>
                          </a:solidFill>
                          <a:latin typeface="Poppins"/>
                          <a:ea typeface="Poppins"/>
                          <a:cs typeface="Poppins"/>
                          <a:sym typeface="Poppins"/>
                        </a:rPr>
                        <a:t>Current Practice</a:t>
                      </a:r>
                      <a:endParaRPr sz="1100" u="none" cap="none" strike="noStrike"/>
                    </a:p>
                  </a:txBody>
                  <a:tcPr marT="114300" marB="114300" marR="114300" marL="114300" anchor="ctr">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solidFill>
                      <a:srgbClr val="DF8C3D"/>
                    </a:solidFill>
                  </a:tcPr>
                </a:tc>
                <a:tc>
                  <a:txBody>
                    <a:bodyPr/>
                    <a:lstStyle/>
                    <a:p>
                      <a:pPr indent="0" lvl="0" marL="0" marR="0" rtl="0" algn="ctr">
                        <a:lnSpc>
                          <a:spcPct val="140030"/>
                        </a:lnSpc>
                        <a:spcBef>
                          <a:spcPts val="0"/>
                        </a:spcBef>
                        <a:spcAft>
                          <a:spcPts val="0"/>
                        </a:spcAft>
                        <a:buNone/>
                      </a:pPr>
                      <a:r>
                        <a:rPr b="1" lang="en-US" sz="1299" u="none" cap="none" strike="noStrike">
                          <a:solidFill>
                            <a:srgbClr val="000000"/>
                          </a:solidFill>
                          <a:latin typeface="Poppins"/>
                          <a:ea typeface="Poppins"/>
                          <a:cs typeface="Poppins"/>
                          <a:sym typeface="Poppins"/>
                        </a:rPr>
                        <a:t>Equity Gaps or Concerns</a:t>
                      </a:r>
                      <a:endParaRPr sz="1100" u="none" cap="none" strike="noStrike"/>
                    </a:p>
                  </a:txBody>
                  <a:tcPr marT="114300" marB="114300" marR="114300" marL="114300" anchor="ctr">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solidFill>
                      <a:srgbClr val="DF8C3D"/>
                    </a:solidFill>
                  </a:tcPr>
                </a:tc>
                <a:tc>
                  <a:txBody>
                    <a:bodyPr/>
                    <a:lstStyle/>
                    <a:p>
                      <a:pPr indent="0" lvl="0" marL="0" marR="0" rtl="0" algn="ctr">
                        <a:lnSpc>
                          <a:spcPct val="140030"/>
                        </a:lnSpc>
                        <a:spcBef>
                          <a:spcPts val="0"/>
                        </a:spcBef>
                        <a:spcAft>
                          <a:spcPts val="0"/>
                        </a:spcAft>
                        <a:buNone/>
                      </a:pPr>
                      <a:r>
                        <a:rPr b="1" lang="en-US" sz="1299" u="none" cap="none" strike="noStrike">
                          <a:solidFill>
                            <a:srgbClr val="000000"/>
                          </a:solidFill>
                          <a:latin typeface="Poppins"/>
                          <a:ea typeface="Poppins"/>
                          <a:cs typeface="Poppins"/>
                          <a:sym typeface="Poppins"/>
                        </a:rPr>
                        <a:t>Suggested Improvements</a:t>
                      </a:r>
                      <a:endParaRPr sz="1100" u="none" cap="none" strike="noStrike"/>
                    </a:p>
                  </a:txBody>
                  <a:tcPr marT="114300" marB="114300" marR="114300" marL="114300" anchor="ctr">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solidFill>
                      <a:srgbClr val="DF8C3D"/>
                    </a:solidFill>
                  </a:tcPr>
                </a:tc>
              </a:tr>
              <a:tr h="635950">
                <a:tc>
                  <a:txBody>
                    <a:bodyPr/>
                    <a:lstStyle/>
                    <a:p>
                      <a:pPr indent="0" lvl="0" marL="0" marR="0" rtl="0" algn="l">
                        <a:lnSpc>
                          <a:spcPct val="139916"/>
                        </a:lnSpc>
                        <a:spcBef>
                          <a:spcPts val="0"/>
                        </a:spcBef>
                        <a:spcAft>
                          <a:spcPts val="0"/>
                        </a:spcAft>
                        <a:buNone/>
                      </a:pPr>
                      <a:r>
                        <a:rPr lang="en-US" sz="1200" u="none" cap="none" strike="noStrike">
                          <a:solidFill>
                            <a:srgbClr val="000000"/>
                          </a:solidFill>
                          <a:latin typeface="Poppins"/>
                          <a:ea typeface="Poppins"/>
                          <a:cs typeface="Poppins"/>
                          <a:sym typeface="Poppins"/>
                        </a:rPr>
                        <a:t>Job Adverts</a:t>
                      </a:r>
                      <a:endParaRPr sz="1100" u="none" cap="none" strike="noStrike"/>
                    </a:p>
                  </a:txBody>
                  <a:tcPr marT="114300" marB="114300" marR="114300" marL="114300" anchor="ctr">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c>
                  <a:txBody>
                    <a:bodyPr/>
                    <a:lstStyle/>
                    <a:p>
                      <a:pPr indent="0" lvl="0" marL="0" marR="0" rtl="0" algn="ctr">
                        <a:lnSpc>
                          <a:spcPct val="152636"/>
                        </a:lnSpc>
                        <a:spcBef>
                          <a:spcPts val="0"/>
                        </a:spcBef>
                        <a:spcAft>
                          <a:spcPts val="0"/>
                        </a:spcAft>
                        <a:buNone/>
                      </a:pPr>
                      <a:r>
                        <a:t/>
                      </a:r>
                      <a:endParaRPr sz="1100" u="none" cap="none" strike="noStrike"/>
                    </a:p>
                  </a:txBody>
                  <a:tcPr marT="114300" marB="114300" marR="114300" marL="114300" anchor="ctr">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c>
                  <a:txBody>
                    <a:bodyPr/>
                    <a:lstStyle/>
                    <a:p>
                      <a:pPr indent="0" lvl="0" marL="0" marR="0" rtl="0" algn="ctr">
                        <a:lnSpc>
                          <a:spcPct val="152636"/>
                        </a:lnSpc>
                        <a:spcBef>
                          <a:spcPts val="0"/>
                        </a:spcBef>
                        <a:spcAft>
                          <a:spcPts val="0"/>
                        </a:spcAft>
                        <a:buNone/>
                      </a:pPr>
                      <a:r>
                        <a:t/>
                      </a:r>
                      <a:endParaRPr sz="1100" u="none" cap="none" strike="noStrike"/>
                    </a:p>
                  </a:txBody>
                  <a:tcPr marT="114300" marB="114300" marR="114300" marL="114300" anchor="ctr">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c>
                  <a:txBody>
                    <a:bodyPr/>
                    <a:lstStyle/>
                    <a:p>
                      <a:pPr indent="0" lvl="0" marL="0" marR="0" rtl="0" algn="ctr">
                        <a:lnSpc>
                          <a:spcPct val="152636"/>
                        </a:lnSpc>
                        <a:spcBef>
                          <a:spcPts val="0"/>
                        </a:spcBef>
                        <a:spcAft>
                          <a:spcPts val="0"/>
                        </a:spcAft>
                        <a:buNone/>
                      </a:pPr>
                      <a:r>
                        <a:t/>
                      </a:r>
                      <a:endParaRPr sz="1100" u="none" cap="none" strike="noStrike"/>
                    </a:p>
                  </a:txBody>
                  <a:tcPr marT="114300" marB="114300" marR="114300" marL="114300" anchor="ctr">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r>
              <a:tr h="717575">
                <a:tc>
                  <a:txBody>
                    <a:bodyPr/>
                    <a:lstStyle/>
                    <a:p>
                      <a:pPr indent="0" lvl="0" marL="0" marR="0" rtl="0" algn="l">
                        <a:lnSpc>
                          <a:spcPct val="139916"/>
                        </a:lnSpc>
                        <a:spcBef>
                          <a:spcPts val="0"/>
                        </a:spcBef>
                        <a:spcAft>
                          <a:spcPts val="0"/>
                        </a:spcAft>
                        <a:buNone/>
                      </a:pPr>
                      <a:r>
                        <a:rPr lang="en-US" sz="1200" u="none" cap="none" strike="noStrike">
                          <a:solidFill>
                            <a:srgbClr val="000000"/>
                          </a:solidFill>
                          <a:latin typeface="Poppins"/>
                          <a:ea typeface="Poppins"/>
                          <a:cs typeface="Poppins"/>
                          <a:sym typeface="Poppins"/>
                        </a:rPr>
                        <a:t>Application Forms</a:t>
                      </a:r>
                      <a:endParaRPr sz="1100" u="none" cap="none" strike="noStrike"/>
                    </a:p>
                  </a:txBody>
                  <a:tcPr marT="114300" marB="114300" marR="114300" marL="114300" anchor="ctr">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c>
                  <a:txBody>
                    <a:bodyPr/>
                    <a:lstStyle/>
                    <a:p>
                      <a:pPr indent="0" lvl="0" marL="0" marR="0" rtl="0" algn="ctr">
                        <a:lnSpc>
                          <a:spcPct val="152636"/>
                        </a:lnSpc>
                        <a:spcBef>
                          <a:spcPts val="0"/>
                        </a:spcBef>
                        <a:spcAft>
                          <a:spcPts val="0"/>
                        </a:spcAft>
                        <a:buNone/>
                      </a:pPr>
                      <a:r>
                        <a:t/>
                      </a:r>
                      <a:endParaRPr sz="1100" u="none" cap="none" strike="noStrike"/>
                    </a:p>
                  </a:txBody>
                  <a:tcPr marT="114300" marB="114300" marR="114300" marL="114300" anchor="ctr">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c>
                  <a:txBody>
                    <a:bodyPr/>
                    <a:lstStyle/>
                    <a:p>
                      <a:pPr indent="0" lvl="0" marL="0" marR="0" rtl="0" algn="ctr">
                        <a:lnSpc>
                          <a:spcPct val="152636"/>
                        </a:lnSpc>
                        <a:spcBef>
                          <a:spcPts val="0"/>
                        </a:spcBef>
                        <a:spcAft>
                          <a:spcPts val="0"/>
                        </a:spcAft>
                        <a:buNone/>
                      </a:pPr>
                      <a:r>
                        <a:t/>
                      </a:r>
                      <a:endParaRPr sz="1100" u="none" cap="none" strike="noStrike"/>
                    </a:p>
                  </a:txBody>
                  <a:tcPr marT="114300" marB="114300" marR="114300" marL="114300" anchor="ctr">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c>
                  <a:txBody>
                    <a:bodyPr/>
                    <a:lstStyle/>
                    <a:p>
                      <a:pPr indent="0" lvl="0" marL="0" marR="0" rtl="0" algn="ctr">
                        <a:lnSpc>
                          <a:spcPct val="152636"/>
                        </a:lnSpc>
                        <a:spcBef>
                          <a:spcPts val="0"/>
                        </a:spcBef>
                        <a:spcAft>
                          <a:spcPts val="0"/>
                        </a:spcAft>
                        <a:buNone/>
                      </a:pPr>
                      <a:r>
                        <a:t/>
                      </a:r>
                      <a:endParaRPr sz="1100" u="none" cap="none" strike="noStrike"/>
                    </a:p>
                  </a:txBody>
                  <a:tcPr marT="114300" marB="114300" marR="114300" marL="114300" anchor="ctr">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r>
              <a:tr h="717575">
                <a:tc>
                  <a:txBody>
                    <a:bodyPr/>
                    <a:lstStyle/>
                    <a:p>
                      <a:pPr indent="0" lvl="0" marL="0" marR="0" rtl="0" algn="l">
                        <a:lnSpc>
                          <a:spcPct val="139916"/>
                        </a:lnSpc>
                        <a:spcBef>
                          <a:spcPts val="0"/>
                        </a:spcBef>
                        <a:spcAft>
                          <a:spcPts val="0"/>
                        </a:spcAft>
                        <a:buNone/>
                      </a:pPr>
                      <a:r>
                        <a:rPr lang="en-US" sz="1200" u="none" cap="none" strike="noStrike">
                          <a:solidFill>
                            <a:srgbClr val="000000"/>
                          </a:solidFill>
                          <a:latin typeface="Poppins"/>
                          <a:ea typeface="Poppins"/>
                          <a:cs typeface="Poppins"/>
                          <a:sym typeface="Poppins"/>
                        </a:rPr>
                        <a:t>Interview Panels</a:t>
                      </a:r>
                      <a:endParaRPr sz="1100" u="none" cap="none" strike="noStrike"/>
                    </a:p>
                  </a:txBody>
                  <a:tcPr marT="114300" marB="114300" marR="114300" marL="114300" anchor="ctr">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c>
                  <a:txBody>
                    <a:bodyPr/>
                    <a:lstStyle/>
                    <a:p>
                      <a:pPr indent="0" lvl="0" marL="0" marR="0" rtl="0" algn="ctr">
                        <a:lnSpc>
                          <a:spcPct val="152636"/>
                        </a:lnSpc>
                        <a:spcBef>
                          <a:spcPts val="0"/>
                        </a:spcBef>
                        <a:spcAft>
                          <a:spcPts val="0"/>
                        </a:spcAft>
                        <a:buNone/>
                      </a:pPr>
                      <a:r>
                        <a:t/>
                      </a:r>
                      <a:endParaRPr sz="1100" u="none" cap="none" strike="noStrike"/>
                    </a:p>
                  </a:txBody>
                  <a:tcPr marT="114300" marB="114300" marR="114300" marL="114300" anchor="ctr">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c>
                  <a:txBody>
                    <a:bodyPr/>
                    <a:lstStyle/>
                    <a:p>
                      <a:pPr indent="0" lvl="0" marL="0" marR="0" rtl="0" algn="ctr">
                        <a:lnSpc>
                          <a:spcPct val="152636"/>
                        </a:lnSpc>
                        <a:spcBef>
                          <a:spcPts val="0"/>
                        </a:spcBef>
                        <a:spcAft>
                          <a:spcPts val="0"/>
                        </a:spcAft>
                        <a:buNone/>
                      </a:pPr>
                      <a:r>
                        <a:t/>
                      </a:r>
                      <a:endParaRPr sz="1100" u="none" cap="none" strike="noStrike"/>
                    </a:p>
                  </a:txBody>
                  <a:tcPr marT="114300" marB="114300" marR="114300" marL="114300" anchor="ctr">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c>
                  <a:txBody>
                    <a:bodyPr/>
                    <a:lstStyle/>
                    <a:p>
                      <a:pPr indent="0" lvl="0" marL="0" marR="0" rtl="0" algn="ctr">
                        <a:lnSpc>
                          <a:spcPct val="152636"/>
                        </a:lnSpc>
                        <a:spcBef>
                          <a:spcPts val="0"/>
                        </a:spcBef>
                        <a:spcAft>
                          <a:spcPts val="0"/>
                        </a:spcAft>
                        <a:buNone/>
                      </a:pPr>
                      <a:r>
                        <a:t/>
                      </a:r>
                      <a:endParaRPr sz="1100" u="none" cap="none" strike="noStrike"/>
                    </a:p>
                  </a:txBody>
                  <a:tcPr marT="114300" marB="114300" marR="114300" marL="114300" anchor="ctr">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r>
              <a:tr h="717575">
                <a:tc>
                  <a:txBody>
                    <a:bodyPr/>
                    <a:lstStyle/>
                    <a:p>
                      <a:pPr indent="0" lvl="0" marL="0" marR="0" rtl="0" algn="l">
                        <a:lnSpc>
                          <a:spcPct val="139916"/>
                        </a:lnSpc>
                        <a:spcBef>
                          <a:spcPts val="0"/>
                        </a:spcBef>
                        <a:spcAft>
                          <a:spcPts val="0"/>
                        </a:spcAft>
                        <a:buNone/>
                      </a:pPr>
                      <a:r>
                        <a:rPr lang="en-US" sz="1200" u="none" cap="none" strike="noStrike">
                          <a:solidFill>
                            <a:srgbClr val="000000"/>
                          </a:solidFill>
                          <a:latin typeface="Poppins"/>
                          <a:ea typeface="Poppins"/>
                          <a:cs typeface="Poppins"/>
                          <a:sym typeface="Poppins"/>
                        </a:rPr>
                        <a:t>Shortlisting Process</a:t>
                      </a:r>
                      <a:endParaRPr sz="1100" u="none" cap="none" strike="noStrike"/>
                    </a:p>
                  </a:txBody>
                  <a:tcPr marT="114300" marB="114300" marR="114300" marL="114300" anchor="ctr">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c>
                  <a:txBody>
                    <a:bodyPr/>
                    <a:lstStyle/>
                    <a:p>
                      <a:pPr indent="0" lvl="0" marL="0" marR="0" rtl="0" algn="ctr">
                        <a:lnSpc>
                          <a:spcPct val="152636"/>
                        </a:lnSpc>
                        <a:spcBef>
                          <a:spcPts val="0"/>
                        </a:spcBef>
                        <a:spcAft>
                          <a:spcPts val="0"/>
                        </a:spcAft>
                        <a:buNone/>
                      </a:pPr>
                      <a:r>
                        <a:t/>
                      </a:r>
                      <a:endParaRPr sz="1100" u="none" cap="none" strike="noStrike"/>
                    </a:p>
                  </a:txBody>
                  <a:tcPr marT="114300" marB="114300" marR="114300" marL="114300" anchor="ctr">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c>
                  <a:txBody>
                    <a:bodyPr/>
                    <a:lstStyle/>
                    <a:p>
                      <a:pPr indent="0" lvl="0" marL="0" marR="0" rtl="0" algn="ctr">
                        <a:lnSpc>
                          <a:spcPct val="152636"/>
                        </a:lnSpc>
                        <a:spcBef>
                          <a:spcPts val="0"/>
                        </a:spcBef>
                        <a:spcAft>
                          <a:spcPts val="0"/>
                        </a:spcAft>
                        <a:buNone/>
                      </a:pPr>
                      <a:r>
                        <a:t/>
                      </a:r>
                      <a:endParaRPr sz="1100" u="none" cap="none" strike="noStrike"/>
                    </a:p>
                  </a:txBody>
                  <a:tcPr marT="114300" marB="114300" marR="114300" marL="114300" anchor="ctr">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c>
                  <a:txBody>
                    <a:bodyPr/>
                    <a:lstStyle/>
                    <a:p>
                      <a:pPr indent="0" lvl="0" marL="0" marR="0" rtl="0" algn="ctr">
                        <a:lnSpc>
                          <a:spcPct val="152636"/>
                        </a:lnSpc>
                        <a:spcBef>
                          <a:spcPts val="0"/>
                        </a:spcBef>
                        <a:spcAft>
                          <a:spcPts val="0"/>
                        </a:spcAft>
                        <a:buNone/>
                      </a:pPr>
                      <a:r>
                        <a:t/>
                      </a:r>
                      <a:endParaRPr sz="1100" u="none" cap="none" strike="noStrike"/>
                    </a:p>
                  </a:txBody>
                  <a:tcPr marT="114300" marB="114300" marR="114300" marL="114300" anchor="ctr">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r>
              <a:tr h="717575">
                <a:tc>
                  <a:txBody>
                    <a:bodyPr/>
                    <a:lstStyle/>
                    <a:p>
                      <a:pPr indent="0" lvl="0" marL="0" marR="0" rtl="0" algn="l">
                        <a:lnSpc>
                          <a:spcPct val="139916"/>
                        </a:lnSpc>
                        <a:spcBef>
                          <a:spcPts val="0"/>
                        </a:spcBef>
                        <a:spcAft>
                          <a:spcPts val="0"/>
                        </a:spcAft>
                        <a:buNone/>
                      </a:pPr>
                      <a:r>
                        <a:rPr lang="en-US" sz="1200" u="none" cap="none" strike="noStrike">
                          <a:solidFill>
                            <a:srgbClr val="000000"/>
                          </a:solidFill>
                          <a:latin typeface="Poppins"/>
                          <a:ea typeface="Poppins"/>
                          <a:cs typeface="Poppins"/>
                          <a:sym typeface="Poppins"/>
                        </a:rPr>
                        <a:t>Induction Process</a:t>
                      </a:r>
                      <a:endParaRPr sz="1100" u="none" cap="none" strike="noStrike"/>
                    </a:p>
                  </a:txBody>
                  <a:tcPr marT="114300" marB="114300" marR="114300" marL="114300" anchor="ctr">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c>
                  <a:txBody>
                    <a:bodyPr/>
                    <a:lstStyle/>
                    <a:p>
                      <a:pPr indent="0" lvl="0" marL="0" marR="0" rtl="0" algn="ctr">
                        <a:lnSpc>
                          <a:spcPct val="152636"/>
                        </a:lnSpc>
                        <a:spcBef>
                          <a:spcPts val="0"/>
                        </a:spcBef>
                        <a:spcAft>
                          <a:spcPts val="0"/>
                        </a:spcAft>
                        <a:buNone/>
                      </a:pPr>
                      <a:r>
                        <a:t/>
                      </a:r>
                      <a:endParaRPr sz="1100" u="none" cap="none" strike="noStrike"/>
                    </a:p>
                  </a:txBody>
                  <a:tcPr marT="114300" marB="114300" marR="114300" marL="114300" anchor="ctr">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c>
                  <a:txBody>
                    <a:bodyPr/>
                    <a:lstStyle/>
                    <a:p>
                      <a:pPr indent="0" lvl="0" marL="0" marR="0" rtl="0" algn="ctr">
                        <a:lnSpc>
                          <a:spcPct val="152636"/>
                        </a:lnSpc>
                        <a:spcBef>
                          <a:spcPts val="0"/>
                        </a:spcBef>
                        <a:spcAft>
                          <a:spcPts val="0"/>
                        </a:spcAft>
                        <a:buNone/>
                      </a:pPr>
                      <a:r>
                        <a:t/>
                      </a:r>
                      <a:endParaRPr sz="1100" u="none" cap="none" strike="noStrike"/>
                    </a:p>
                  </a:txBody>
                  <a:tcPr marT="114300" marB="114300" marR="114300" marL="114300" anchor="ctr">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c>
                  <a:txBody>
                    <a:bodyPr/>
                    <a:lstStyle/>
                    <a:p>
                      <a:pPr indent="0" lvl="0" marL="0" marR="0" rtl="0" algn="ctr">
                        <a:lnSpc>
                          <a:spcPct val="152636"/>
                        </a:lnSpc>
                        <a:spcBef>
                          <a:spcPts val="0"/>
                        </a:spcBef>
                        <a:spcAft>
                          <a:spcPts val="0"/>
                        </a:spcAft>
                        <a:buNone/>
                      </a:pPr>
                      <a:r>
                        <a:t/>
                      </a:r>
                      <a:endParaRPr sz="1100" u="none" cap="none" strike="noStrike"/>
                    </a:p>
                  </a:txBody>
                  <a:tcPr marT="114300" marB="114300" marR="114300" marL="114300" anchor="ctr">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r>
            </a:tbl>
          </a:graphicData>
        </a:graphic>
      </p:graphicFrame>
      <p:sp>
        <p:nvSpPr>
          <p:cNvPr id="135" name="Google Shape;135;p15"/>
          <p:cNvSpPr/>
          <p:nvPr/>
        </p:nvSpPr>
        <p:spPr>
          <a:xfrm>
            <a:off x="137406" y="9295803"/>
            <a:ext cx="1280394" cy="1280394"/>
          </a:xfrm>
          <a:custGeom>
            <a:rect b="b" l="l" r="r" t="t"/>
            <a:pathLst>
              <a:path extrusionOk="0" h="6350000" w="6350000">
                <a:moveTo>
                  <a:pt x="3175000" y="0"/>
                </a:moveTo>
                <a:cubicBezTo>
                  <a:pt x="1421496" y="0"/>
                  <a:pt x="0" y="1421496"/>
                  <a:pt x="0" y="3175000"/>
                </a:cubicBezTo>
                <a:cubicBezTo>
                  <a:pt x="0" y="4928504"/>
                  <a:pt x="1421496" y="6350000"/>
                  <a:pt x="3175000" y="6350000"/>
                </a:cubicBezTo>
                <a:cubicBezTo>
                  <a:pt x="4928504" y="6350000"/>
                  <a:pt x="6350000" y="4928504"/>
                  <a:pt x="6350000" y="3175000"/>
                </a:cubicBezTo>
                <a:cubicBezTo>
                  <a:pt x="6350000" y="1421496"/>
                  <a:pt x="4928504" y="0"/>
                  <a:pt x="3175000" y="0"/>
                </a:cubicBezTo>
                <a:close/>
              </a:path>
            </a:pathLst>
          </a:custGeom>
          <a:solidFill>
            <a:srgbClr val="DF8C3C"/>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6" name="Google Shape;136;p15"/>
          <p:cNvSpPr txBox="1"/>
          <p:nvPr/>
        </p:nvSpPr>
        <p:spPr>
          <a:xfrm>
            <a:off x="756000" y="9888375"/>
            <a:ext cx="1281120" cy="226695"/>
          </a:xfrm>
          <a:prstGeom prst="rect">
            <a:avLst/>
          </a:prstGeom>
          <a:noFill/>
          <a:ln>
            <a:noFill/>
          </a:ln>
        </p:spPr>
        <p:txBody>
          <a:bodyPr anchorCtr="0" anchor="t" bIns="0" lIns="0" spcFirstLastPara="1" rIns="0" wrap="square" tIns="0">
            <a:spAutoFit/>
          </a:bodyPr>
          <a:lstStyle/>
          <a:p>
            <a:pPr indent="0" lvl="0" marL="0" marR="0" rtl="0" algn="l">
              <a:lnSpc>
                <a:spcPct val="139916"/>
              </a:lnSpc>
              <a:spcBef>
                <a:spcPts val="0"/>
              </a:spcBef>
              <a:spcAft>
                <a:spcPts val="0"/>
              </a:spcAft>
              <a:buNone/>
            </a:pPr>
            <a:r>
              <a:rPr b="0" i="0" lang="en-US" sz="1200" u="none" cap="none" strike="noStrike">
                <a:solidFill>
                  <a:srgbClr val="000000"/>
                </a:solidFill>
                <a:latin typeface="Poppins"/>
                <a:ea typeface="Poppins"/>
                <a:cs typeface="Poppins"/>
                <a:sym typeface="Poppins"/>
              </a:rPr>
              <a:t>2</a:t>
            </a:r>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0" name="Shape 140"/>
        <p:cNvGrpSpPr/>
        <p:nvPr/>
      </p:nvGrpSpPr>
      <p:grpSpPr>
        <a:xfrm>
          <a:off x="0" y="0"/>
          <a:ext cx="0" cy="0"/>
          <a:chOff x="0" y="0"/>
          <a:chExt cx="0" cy="0"/>
        </a:xfrm>
      </p:grpSpPr>
      <p:sp>
        <p:nvSpPr>
          <p:cNvPr id="141" name="Google Shape;141;p16"/>
          <p:cNvSpPr txBox="1"/>
          <p:nvPr/>
        </p:nvSpPr>
        <p:spPr>
          <a:xfrm>
            <a:off x="756000" y="1112986"/>
            <a:ext cx="5870115" cy="409577"/>
          </a:xfrm>
          <a:prstGeom prst="rect">
            <a:avLst/>
          </a:prstGeom>
          <a:noFill/>
          <a:ln>
            <a:noFill/>
          </a:ln>
        </p:spPr>
        <p:txBody>
          <a:bodyPr anchorCtr="0" anchor="t" bIns="0" lIns="0" spcFirstLastPara="1" rIns="0" wrap="square" tIns="0">
            <a:spAutoFit/>
          </a:bodyPr>
          <a:lstStyle/>
          <a:p>
            <a:pPr indent="0" lvl="0" marL="0" marR="0" rtl="0" algn="l">
              <a:lnSpc>
                <a:spcPct val="100000"/>
              </a:lnSpc>
              <a:spcBef>
                <a:spcPts val="0"/>
              </a:spcBef>
              <a:spcAft>
                <a:spcPts val="0"/>
              </a:spcAft>
              <a:buNone/>
            </a:pPr>
            <a:r>
              <a:rPr b="1" i="0" lang="en-US" sz="3000" u="none" cap="none" strike="noStrike">
                <a:solidFill>
                  <a:srgbClr val="100F0D"/>
                </a:solidFill>
                <a:latin typeface="Oswald"/>
                <a:ea typeface="Oswald"/>
                <a:cs typeface="Oswald"/>
                <a:sym typeface="Oswald"/>
              </a:rPr>
              <a:t>Inclusive Job Advert Guide</a:t>
            </a:r>
            <a:endParaRPr/>
          </a:p>
        </p:txBody>
      </p:sp>
      <p:sp>
        <p:nvSpPr>
          <p:cNvPr id="142" name="Google Shape;142;p16"/>
          <p:cNvSpPr txBox="1"/>
          <p:nvPr/>
        </p:nvSpPr>
        <p:spPr>
          <a:xfrm>
            <a:off x="777603" y="1592587"/>
            <a:ext cx="5870115" cy="481330"/>
          </a:xfrm>
          <a:prstGeom prst="rect">
            <a:avLst/>
          </a:prstGeom>
          <a:noFill/>
          <a:ln>
            <a:noFill/>
          </a:ln>
        </p:spPr>
        <p:txBody>
          <a:bodyPr anchorCtr="0" anchor="t" bIns="0" lIns="0" spcFirstLastPara="1" rIns="0" wrap="square" tIns="0">
            <a:spAutoFit/>
          </a:bodyPr>
          <a:lstStyle/>
          <a:p>
            <a:pPr indent="0" lvl="0" marL="0" marR="0" rtl="0" algn="l">
              <a:lnSpc>
                <a:spcPct val="140000"/>
              </a:lnSpc>
              <a:spcBef>
                <a:spcPts val="0"/>
              </a:spcBef>
              <a:spcAft>
                <a:spcPts val="0"/>
              </a:spcAft>
              <a:buNone/>
            </a:pPr>
            <a:r>
              <a:rPr b="1" i="0" lang="en-US" sz="1300" u="none" cap="none" strike="noStrike">
                <a:solidFill>
                  <a:srgbClr val="100F0D"/>
                </a:solidFill>
                <a:latin typeface="Poppins"/>
                <a:ea typeface="Poppins"/>
                <a:cs typeface="Poppins"/>
                <a:sym typeface="Poppins"/>
              </a:rPr>
              <a:t>Purpose</a:t>
            </a:r>
            <a:r>
              <a:rPr b="0" i="0" lang="en-US" sz="1300" u="none" cap="none" strike="noStrike">
                <a:solidFill>
                  <a:srgbClr val="100F0D"/>
                </a:solidFill>
                <a:latin typeface="Poppins"/>
                <a:ea typeface="Poppins"/>
                <a:cs typeface="Poppins"/>
                <a:sym typeface="Poppins"/>
              </a:rPr>
              <a:t>: To support the development of job adverts that attract diverse candidates.</a:t>
            </a:r>
            <a:endParaRPr/>
          </a:p>
        </p:txBody>
      </p:sp>
      <p:sp>
        <p:nvSpPr>
          <p:cNvPr id="143" name="Google Shape;143;p16"/>
          <p:cNvSpPr/>
          <p:nvPr/>
        </p:nvSpPr>
        <p:spPr>
          <a:xfrm>
            <a:off x="137406" y="9295803"/>
            <a:ext cx="1280394" cy="1280394"/>
          </a:xfrm>
          <a:custGeom>
            <a:rect b="b" l="l" r="r" t="t"/>
            <a:pathLst>
              <a:path extrusionOk="0" h="6350000" w="6350000">
                <a:moveTo>
                  <a:pt x="3175000" y="0"/>
                </a:moveTo>
                <a:cubicBezTo>
                  <a:pt x="1421496" y="0"/>
                  <a:pt x="0" y="1421496"/>
                  <a:pt x="0" y="3175000"/>
                </a:cubicBezTo>
                <a:cubicBezTo>
                  <a:pt x="0" y="4928504"/>
                  <a:pt x="1421496" y="6350000"/>
                  <a:pt x="3175000" y="6350000"/>
                </a:cubicBezTo>
                <a:cubicBezTo>
                  <a:pt x="4928504" y="6350000"/>
                  <a:pt x="6350000" y="4928504"/>
                  <a:pt x="6350000" y="3175000"/>
                </a:cubicBezTo>
                <a:cubicBezTo>
                  <a:pt x="6350000" y="1421496"/>
                  <a:pt x="4928504" y="0"/>
                  <a:pt x="3175000" y="0"/>
                </a:cubicBezTo>
                <a:close/>
              </a:path>
            </a:pathLst>
          </a:custGeom>
          <a:solidFill>
            <a:srgbClr val="DF8C3C"/>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4" name="Google Shape;144;p16"/>
          <p:cNvSpPr txBox="1"/>
          <p:nvPr/>
        </p:nvSpPr>
        <p:spPr>
          <a:xfrm>
            <a:off x="756000" y="9888375"/>
            <a:ext cx="1281120" cy="226695"/>
          </a:xfrm>
          <a:prstGeom prst="rect">
            <a:avLst/>
          </a:prstGeom>
          <a:noFill/>
          <a:ln>
            <a:noFill/>
          </a:ln>
        </p:spPr>
        <p:txBody>
          <a:bodyPr anchorCtr="0" anchor="t" bIns="0" lIns="0" spcFirstLastPara="1" rIns="0" wrap="square" tIns="0">
            <a:spAutoFit/>
          </a:bodyPr>
          <a:lstStyle/>
          <a:p>
            <a:pPr indent="0" lvl="0" marL="0" marR="0" rtl="0" algn="l">
              <a:lnSpc>
                <a:spcPct val="139916"/>
              </a:lnSpc>
              <a:spcBef>
                <a:spcPts val="0"/>
              </a:spcBef>
              <a:spcAft>
                <a:spcPts val="0"/>
              </a:spcAft>
              <a:buNone/>
            </a:pPr>
            <a:r>
              <a:rPr b="0" i="0" lang="en-US" sz="1200" u="none" cap="none" strike="noStrike">
                <a:solidFill>
                  <a:srgbClr val="000000"/>
                </a:solidFill>
                <a:latin typeface="Poppins"/>
                <a:ea typeface="Poppins"/>
                <a:cs typeface="Poppins"/>
                <a:sym typeface="Poppins"/>
              </a:rPr>
              <a:t>3</a:t>
            </a:r>
            <a:endParaRPr/>
          </a:p>
        </p:txBody>
      </p:sp>
      <p:sp>
        <p:nvSpPr>
          <p:cNvPr id="145" name="Google Shape;145;p16"/>
          <p:cNvSpPr txBox="1"/>
          <p:nvPr/>
        </p:nvSpPr>
        <p:spPr>
          <a:xfrm>
            <a:off x="756000" y="2329520"/>
            <a:ext cx="5870115" cy="3224530"/>
          </a:xfrm>
          <a:prstGeom prst="rect">
            <a:avLst/>
          </a:prstGeom>
          <a:noFill/>
          <a:ln>
            <a:noFill/>
          </a:ln>
        </p:spPr>
        <p:txBody>
          <a:bodyPr anchorCtr="0" anchor="t" bIns="0" lIns="0" spcFirstLastPara="1" rIns="0" wrap="square" tIns="0">
            <a:spAutoFit/>
          </a:bodyPr>
          <a:lstStyle/>
          <a:p>
            <a:pPr indent="0" lvl="0" marL="0" marR="0" rtl="0" algn="l">
              <a:lnSpc>
                <a:spcPct val="140000"/>
              </a:lnSpc>
              <a:spcBef>
                <a:spcPts val="0"/>
              </a:spcBef>
              <a:spcAft>
                <a:spcPts val="0"/>
              </a:spcAft>
              <a:buNone/>
            </a:pPr>
            <a:r>
              <a:rPr b="1" i="0" lang="en-US" sz="1300" u="none" cap="none" strike="noStrike">
                <a:solidFill>
                  <a:srgbClr val="100F0D"/>
                </a:solidFill>
                <a:latin typeface="Poppins"/>
                <a:ea typeface="Poppins"/>
                <a:cs typeface="Poppins"/>
                <a:sym typeface="Poppins"/>
              </a:rPr>
              <a:t>Checklist:</a:t>
            </a:r>
            <a:endParaRPr/>
          </a:p>
          <a:p>
            <a:pPr indent="0" lvl="0" marL="0" marR="0" rtl="0" algn="l">
              <a:lnSpc>
                <a:spcPct val="140000"/>
              </a:lnSpc>
              <a:spcBef>
                <a:spcPts val="0"/>
              </a:spcBef>
              <a:spcAft>
                <a:spcPts val="0"/>
              </a:spcAft>
              <a:buNone/>
            </a:pPr>
            <a:r>
              <a:rPr b="0" i="0" lang="en-US" sz="1300" u="none" cap="none" strike="noStrike">
                <a:solidFill>
                  <a:srgbClr val="100F0D"/>
                </a:solidFill>
                <a:latin typeface="Poppins"/>
                <a:ea typeface="Poppins"/>
                <a:cs typeface="Poppins"/>
                <a:sym typeface="Poppins"/>
              </a:rPr>
              <a:t>☐ Job title is clear and inclusive</a:t>
            </a:r>
            <a:endParaRPr/>
          </a:p>
          <a:p>
            <a:pPr indent="0" lvl="0" marL="0" marR="0" rtl="0" algn="l">
              <a:lnSpc>
                <a:spcPct val="140000"/>
              </a:lnSpc>
              <a:spcBef>
                <a:spcPts val="0"/>
              </a:spcBef>
              <a:spcAft>
                <a:spcPts val="0"/>
              </a:spcAft>
              <a:buNone/>
            </a:pPr>
            <a:r>
              <a:rPr b="0" i="0" lang="en-US" sz="1300" u="none" cap="none" strike="noStrike">
                <a:solidFill>
                  <a:srgbClr val="100F0D"/>
                </a:solidFill>
                <a:latin typeface="Poppins"/>
                <a:ea typeface="Poppins"/>
                <a:cs typeface="Poppins"/>
                <a:sym typeface="Poppins"/>
              </a:rPr>
              <a:t>☐ Language avoids jargon or bias</a:t>
            </a:r>
            <a:endParaRPr/>
          </a:p>
          <a:p>
            <a:pPr indent="0" lvl="0" marL="0" marR="0" rtl="0" algn="l">
              <a:lnSpc>
                <a:spcPct val="140000"/>
              </a:lnSpc>
              <a:spcBef>
                <a:spcPts val="0"/>
              </a:spcBef>
              <a:spcAft>
                <a:spcPts val="0"/>
              </a:spcAft>
              <a:buNone/>
            </a:pPr>
            <a:r>
              <a:rPr b="0" i="0" lang="en-US" sz="1300" u="none" cap="none" strike="noStrike">
                <a:solidFill>
                  <a:srgbClr val="100F0D"/>
                </a:solidFill>
                <a:latin typeface="Poppins"/>
                <a:ea typeface="Poppins"/>
                <a:cs typeface="Poppins"/>
                <a:sym typeface="Poppins"/>
              </a:rPr>
              <a:t>☐ Values of equity and inclusion are clearly stated</a:t>
            </a:r>
            <a:endParaRPr/>
          </a:p>
          <a:p>
            <a:pPr indent="0" lvl="0" marL="0" marR="0" rtl="0" algn="l">
              <a:lnSpc>
                <a:spcPct val="140000"/>
              </a:lnSpc>
              <a:spcBef>
                <a:spcPts val="0"/>
              </a:spcBef>
              <a:spcAft>
                <a:spcPts val="0"/>
              </a:spcAft>
              <a:buNone/>
            </a:pPr>
            <a:r>
              <a:rPr b="0" i="0" lang="en-US" sz="1300" u="none" cap="none" strike="noStrike">
                <a:solidFill>
                  <a:srgbClr val="100F0D"/>
                </a:solidFill>
                <a:latin typeface="Poppins"/>
                <a:ea typeface="Poppins"/>
                <a:cs typeface="Poppins"/>
                <a:sym typeface="Poppins"/>
              </a:rPr>
              <a:t>☐ Specific expectations for inclusive practice are described</a:t>
            </a:r>
            <a:endParaRPr/>
          </a:p>
          <a:p>
            <a:pPr indent="0" lvl="0" marL="0" marR="0" rtl="0" algn="l">
              <a:lnSpc>
                <a:spcPct val="140000"/>
              </a:lnSpc>
              <a:spcBef>
                <a:spcPts val="0"/>
              </a:spcBef>
              <a:spcAft>
                <a:spcPts val="0"/>
              </a:spcAft>
              <a:buNone/>
            </a:pPr>
            <a:r>
              <a:rPr b="0" i="0" lang="en-US" sz="1300" u="none" cap="none" strike="noStrike">
                <a:solidFill>
                  <a:srgbClr val="100F0D"/>
                </a:solidFill>
                <a:latin typeface="Poppins"/>
                <a:ea typeface="Poppins"/>
                <a:cs typeface="Poppins"/>
                <a:sym typeface="Poppins"/>
              </a:rPr>
              <a:t>☐ Encouragement for underrepresented applicants included</a:t>
            </a:r>
            <a:endParaRPr/>
          </a:p>
          <a:p>
            <a:pPr indent="0" lvl="0" marL="0" marR="0" rtl="0" algn="l">
              <a:lnSpc>
                <a:spcPct val="140000"/>
              </a:lnSpc>
              <a:spcBef>
                <a:spcPts val="0"/>
              </a:spcBef>
              <a:spcAft>
                <a:spcPts val="0"/>
              </a:spcAft>
              <a:buNone/>
            </a:pPr>
            <a:r>
              <a:rPr b="0" i="0" lang="en-US" sz="1300" u="none" cap="none" strike="noStrike">
                <a:solidFill>
                  <a:srgbClr val="100F0D"/>
                </a:solidFill>
                <a:latin typeface="Poppins"/>
                <a:ea typeface="Poppins"/>
                <a:cs typeface="Poppins"/>
                <a:sym typeface="Poppins"/>
              </a:rPr>
              <a:t>☐ Clarity on flexible working, support, or development opportunities</a:t>
            </a:r>
            <a:endParaRPr/>
          </a:p>
          <a:p>
            <a:pPr indent="0" lvl="0" marL="0" marR="0" rtl="0" algn="l">
              <a:lnSpc>
                <a:spcPct val="140000"/>
              </a:lnSpc>
              <a:spcBef>
                <a:spcPts val="0"/>
              </a:spcBef>
              <a:spcAft>
                <a:spcPts val="0"/>
              </a:spcAft>
              <a:buNone/>
            </a:pPr>
            <a:r>
              <a:rPr b="0" i="0" lang="en-US" sz="1300" u="none" cap="none" strike="noStrike">
                <a:solidFill>
                  <a:srgbClr val="100F0D"/>
                </a:solidFill>
                <a:latin typeface="Poppins"/>
                <a:ea typeface="Poppins"/>
                <a:cs typeface="Poppins"/>
                <a:sym typeface="Poppins"/>
              </a:rPr>
              <a:t>☐ Community or student quotes included (optional)</a:t>
            </a:r>
            <a:endParaRPr/>
          </a:p>
          <a:p>
            <a:pPr indent="0" lvl="0" marL="0" marR="0" rtl="0" algn="l">
              <a:lnSpc>
                <a:spcPct val="140000"/>
              </a:lnSpc>
              <a:spcBef>
                <a:spcPts val="0"/>
              </a:spcBef>
              <a:spcAft>
                <a:spcPts val="0"/>
              </a:spcAft>
              <a:buNone/>
            </a:pPr>
            <a:r>
              <a:t/>
            </a:r>
            <a:endParaRPr b="0" i="0" sz="1300" u="none" cap="none" strike="noStrike">
              <a:solidFill>
                <a:srgbClr val="100F0D"/>
              </a:solidFill>
              <a:latin typeface="Poppins"/>
              <a:ea typeface="Poppins"/>
              <a:cs typeface="Poppins"/>
              <a:sym typeface="Poppins"/>
            </a:endParaRPr>
          </a:p>
          <a:p>
            <a:pPr indent="0" lvl="0" marL="0" marR="0" rtl="0" algn="l">
              <a:lnSpc>
                <a:spcPct val="140000"/>
              </a:lnSpc>
              <a:spcBef>
                <a:spcPts val="0"/>
              </a:spcBef>
              <a:spcAft>
                <a:spcPts val="0"/>
              </a:spcAft>
              <a:buNone/>
            </a:pPr>
            <a:r>
              <a:rPr b="1" i="0" lang="en-US" sz="1300" u="none" cap="none" strike="noStrike">
                <a:solidFill>
                  <a:srgbClr val="100F0D"/>
                </a:solidFill>
                <a:latin typeface="Poppins"/>
                <a:ea typeface="Poppins"/>
                <a:cs typeface="Poppins"/>
                <a:sym typeface="Poppins"/>
              </a:rPr>
              <a:t>Example Opening Line:</a:t>
            </a:r>
            <a:endParaRPr/>
          </a:p>
          <a:p>
            <a:pPr indent="0" lvl="0" marL="0" marR="0" rtl="0" algn="l">
              <a:lnSpc>
                <a:spcPct val="140000"/>
              </a:lnSpc>
              <a:spcBef>
                <a:spcPts val="0"/>
              </a:spcBef>
              <a:spcAft>
                <a:spcPts val="0"/>
              </a:spcAft>
              <a:buNone/>
            </a:pPr>
            <a:r>
              <a:rPr b="0" i="0" lang="en-US" sz="1300" u="none" cap="none" strike="noStrike">
                <a:solidFill>
                  <a:srgbClr val="100F0D"/>
                </a:solidFill>
                <a:latin typeface="Poppins"/>
                <a:ea typeface="Poppins"/>
                <a:cs typeface="Poppins"/>
                <a:sym typeface="Poppins"/>
              </a:rPr>
              <a:t>“We are committed to building a staff team that reflects the diversity of our school community. We welcome applications from candidates of all backgrounds who are passionate about inclusive education.”</a:t>
            </a:r>
            <a:endParaRPr/>
          </a:p>
          <a:p>
            <a:pPr indent="0" lvl="0" marL="0" marR="0" rtl="0" algn="l">
              <a:lnSpc>
                <a:spcPct val="140000"/>
              </a:lnSpc>
              <a:spcBef>
                <a:spcPts val="0"/>
              </a:spcBef>
              <a:spcAft>
                <a:spcPts val="0"/>
              </a:spcAft>
              <a:buNone/>
            </a:pPr>
            <a:r>
              <a:t/>
            </a:r>
            <a:endParaRPr b="0" i="0" sz="1300" u="none" cap="none" strike="noStrike">
              <a:solidFill>
                <a:srgbClr val="100F0D"/>
              </a:solidFill>
              <a:latin typeface="Poppins"/>
              <a:ea typeface="Poppins"/>
              <a:cs typeface="Poppins"/>
              <a:sym typeface="Poppins"/>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9" name="Shape 149"/>
        <p:cNvGrpSpPr/>
        <p:nvPr/>
      </p:nvGrpSpPr>
      <p:grpSpPr>
        <a:xfrm>
          <a:off x="0" y="0"/>
          <a:ext cx="0" cy="0"/>
          <a:chOff x="0" y="0"/>
          <a:chExt cx="0" cy="0"/>
        </a:xfrm>
      </p:grpSpPr>
      <p:grpSp>
        <p:nvGrpSpPr>
          <p:cNvPr id="150" name="Google Shape;150;p17"/>
          <p:cNvGrpSpPr/>
          <p:nvPr/>
        </p:nvGrpSpPr>
        <p:grpSpPr>
          <a:xfrm>
            <a:off x="489700" y="2616057"/>
            <a:ext cx="6580599" cy="1832703"/>
            <a:chOff x="0" y="-28575"/>
            <a:chExt cx="2358338" cy="656800"/>
          </a:xfrm>
        </p:grpSpPr>
        <p:sp>
          <p:nvSpPr>
            <p:cNvPr id="151" name="Google Shape;151;p17"/>
            <p:cNvSpPr/>
            <p:nvPr/>
          </p:nvSpPr>
          <p:spPr>
            <a:xfrm>
              <a:off x="0" y="0"/>
              <a:ext cx="2358338" cy="628225"/>
            </a:xfrm>
            <a:custGeom>
              <a:rect b="b" l="l" r="r" t="t"/>
              <a:pathLst>
                <a:path extrusionOk="0" h="628225" w="2358338">
                  <a:moveTo>
                    <a:pt x="24706" y="0"/>
                  </a:moveTo>
                  <a:lnTo>
                    <a:pt x="2333632" y="0"/>
                  </a:lnTo>
                  <a:cubicBezTo>
                    <a:pt x="2340185" y="0"/>
                    <a:pt x="2346469" y="2603"/>
                    <a:pt x="2351102" y="7236"/>
                  </a:cubicBezTo>
                  <a:cubicBezTo>
                    <a:pt x="2355735" y="11869"/>
                    <a:pt x="2358338" y="18154"/>
                    <a:pt x="2358338" y="24706"/>
                  </a:cubicBezTo>
                  <a:lnTo>
                    <a:pt x="2358338" y="603519"/>
                  </a:lnTo>
                  <a:cubicBezTo>
                    <a:pt x="2358338" y="610071"/>
                    <a:pt x="2355735" y="616355"/>
                    <a:pt x="2351102" y="620988"/>
                  </a:cubicBezTo>
                  <a:cubicBezTo>
                    <a:pt x="2346469" y="625622"/>
                    <a:pt x="2340185" y="628225"/>
                    <a:pt x="2333632" y="628225"/>
                  </a:cubicBezTo>
                  <a:lnTo>
                    <a:pt x="24706" y="628225"/>
                  </a:lnTo>
                  <a:cubicBezTo>
                    <a:pt x="18154" y="628225"/>
                    <a:pt x="11869" y="625622"/>
                    <a:pt x="7236" y="620988"/>
                  </a:cubicBezTo>
                  <a:cubicBezTo>
                    <a:pt x="2603" y="616355"/>
                    <a:pt x="0" y="610071"/>
                    <a:pt x="0" y="603519"/>
                  </a:cubicBezTo>
                  <a:lnTo>
                    <a:pt x="0" y="24706"/>
                  </a:lnTo>
                  <a:cubicBezTo>
                    <a:pt x="0" y="18154"/>
                    <a:pt x="2603" y="11869"/>
                    <a:pt x="7236" y="7236"/>
                  </a:cubicBezTo>
                  <a:cubicBezTo>
                    <a:pt x="11869" y="2603"/>
                    <a:pt x="18154" y="0"/>
                    <a:pt x="24706" y="0"/>
                  </a:cubicBezTo>
                  <a:close/>
                </a:path>
              </a:pathLst>
            </a:custGeom>
            <a:solidFill>
              <a:srgbClr val="FAF8F2"/>
            </a:solidFill>
            <a:ln cap="rnd" cmpd="sng" w="19050">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2" name="Google Shape;152;p17"/>
            <p:cNvSpPr txBox="1"/>
            <p:nvPr/>
          </p:nvSpPr>
          <p:spPr>
            <a:xfrm>
              <a:off x="0" y="-28575"/>
              <a:ext cx="2358338" cy="656800"/>
            </a:xfrm>
            <a:prstGeom prst="rect">
              <a:avLst/>
            </a:prstGeom>
            <a:noFill/>
            <a:ln>
              <a:noFill/>
            </a:ln>
          </p:spPr>
          <p:txBody>
            <a:bodyPr anchorCtr="0" anchor="ctr" bIns="50800" lIns="50800" spcFirstLastPara="1" rIns="50800" wrap="square" tIns="50800">
              <a:noAutofit/>
            </a:bodyPr>
            <a:lstStyle/>
            <a:p>
              <a:pPr indent="0" lvl="0" marL="0" marR="0" rtl="0" algn="ctr">
                <a:lnSpc>
                  <a:spcPct val="111166"/>
                </a:lnSpc>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grpSp>
      <p:grpSp>
        <p:nvGrpSpPr>
          <p:cNvPr id="153" name="Google Shape;153;p17"/>
          <p:cNvGrpSpPr/>
          <p:nvPr/>
        </p:nvGrpSpPr>
        <p:grpSpPr>
          <a:xfrm>
            <a:off x="489700" y="4774542"/>
            <a:ext cx="3164115" cy="1863373"/>
            <a:chOff x="0" y="-28575"/>
            <a:chExt cx="1133947" cy="667791"/>
          </a:xfrm>
        </p:grpSpPr>
        <p:sp>
          <p:nvSpPr>
            <p:cNvPr id="154" name="Google Shape;154;p17"/>
            <p:cNvSpPr/>
            <p:nvPr/>
          </p:nvSpPr>
          <p:spPr>
            <a:xfrm>
              <a:off x="0" y="0"/>
              <a:ext cx="1133947" cy="639216"/>
            </a:xfrm>
            <a:custGeom>
              <a:rect b="b" l="l" r="r" t="t"/>
              <a:pathLst>
                <a:path extrusionOk="0" h="639216" w="1133947">
                  <a:moveTo>
                    <a:pt x="51383" y="0"/>
                  </a:moveTo>
                  <a:lnTo>
                    <a:pt x="1082565" y="0"/>
                  </a:lnTo>
                  <a:cubicBezTo>
                    <a:pt x="1096192" y="0"/>
                    <a:pt x="1109262" y="5414"/>
                    <a:pt x="1118898" y="15050"/>
                  </a:cubicBezTo>
                  <a:cubicBezTo>
                    <a:pt x="1128534" y="24686"/>
                    <a:pt x="1133947" y="37755"/>
                    <a:pt x="1133947" y="51383"/>
                  </a:cubicBezTo>
                  <a:lnTo>
                    <a:pt x="1133947" y="587834"/>
                  </a:lnTo>
                  <a:cubicBezTo>
                    <a:pt x="1133947" y="616211"/>
                    <a:pt x="1110943" y="639216"/>
                    <a:pt x="1082565" y="639216"/>
                  </a:cubicBezTo>
                  <a:lnTo>
                    <a:pt x="51383" y="639216"/>
                  </a:lnTo>
                  <a:cubicBezTo>
                    <a:pt x="37755" y="639216"/>
                    <a:pt x="24686" y="633803"/>
                    <a:pt x="15050" y="624167"/>
                  </a:cubicBezTo>
                  <a:cubicBezTo>
                    <a:pt x="5414" y="614530"/>
                    <a:pt x="0" y="601461"/>
                    <a:pt x="0" y="587834"/>
                  </a:cubicBezTo>
                  <a:lnTo>
                    <a:pt x="0" y="51383"/>
                  </a:lnTo>
                  <a:cubicBezTo>
                    <a:pt x="0" y="37755"/>
                    <a:pt x="5414" y="24686"/>
                    <a:pt x="15050" y="15050"/>
                  </a:cubicBezTo>
                  <a:cubicBezTo>
                    <a:pt x="24686" y="5414"/>
                    <a:pt x="37755" y="0"/>
                    <a:pt x="51383" y="0"/>
                  </a:cubicBezTo>
                  <a:close/>
                </a:path>
              </a:pathLst>
            </a:custGeom>
            <a:solidFill>
              <a:srgbClr val="FAF8F2"/>
            </a:solidFill>
            <a:ln cap="rnd" cmpd="sng" w="19050">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5" name="Google Shape;155;p17"/>
            <p:cNvSpPr txBox="1"/>
            <p:nvPr/>
          </p:nvSpPr>
          <p:spPr>
            <a:xfrm>
              <a:off x="0" y="-28575"/>
              <a:ext cx="1133947" cy="667791"/>
            </a:xfrm>
            <a:prstGeom prst="rect">
              <a:avLst/>
            </a:prstGeom>
            <a:noFill/>
            <a:ln>
              <a:noFill/>
            </a:ln>
          </p:spPr>
          <p:txBody>
            <a:bodyPr anchorCtr="0" anchor="ctr" bIns="50800" lIns="50800" spcFirstLastPara="1" rIns="50800" wrap="square" tIns="50800">
              <a:noAutofit/>
            </a:bodyPr>
            <a:lstStyle/>
            <a:p>
              <a:pPr indent="0" lvl="0" marL="0" marR="0" rtl="0" algn="ctr">
                <a:lnSpc>
                  <a:spcPct val="111166"/>
                </a:lnSpc>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grpSp>
      <p:grpSp>
        <p:nvGrpSpPr>
          <p:cNvPr id="156" name="Google Shape;156;p17"/>
          <p:cNvGrpSpPr/>
          <p:nvPr/>
        </p:nvGrpSpPr>
        <p:grpSpPr>
          <a:xfrm>
            <a:off x="489700" y="6862981"/>
            <a:ext cx="3164115" cy="3471033"/>
            <a:chOff x="0" y="-28575"/>
            <a:chExt cx="1133947" cy="1243940"/>
          </a:xfrm>
        </p:grpSpPr>
        <p:sp>
          <p:nvSpPr>
            <p:cNvPr id="157" name="Google Shape;157;p17"/>
            <p:cNvSpPr/>
            <p:nvPr/>
          </p:nvSpPr>
          <p:spPr>
            <a:xfrm>
              <a:off x="0" y="0"/>
              <a:ext cx="1133947" cy="1215365"/>
            </a:xfrm>
            <a:custGeom>
              <a:rect b="b" l="l" r="r" t="t"/>
              <a:pathLst>
                <a:path extrusionOk="0" h="1215365" w="1133947">
                  <a:moveTo>
                    <a:pt x="51383" y="0"/>
                  </a:moveTo>
                  <a:lnTo>
                    <a:pt x="1082565" y="0"/>
                  </a:lnTo>
                  <a:cubicBezTo>
                    <a:pt x="1096192" y="0"/>
                    <a:pt x="1109262" y="5414"/>
                    <a:pt x="1118898" y="15050"/>
                  </a:cubicBezTo>
                  <a:cubicBezTo>
                    <a:pt x="1128534" y="24686"/>
                    <a:pt x="1133947" y="37755"/>
                    <a:pt x="1133947" y="51383"/>
                  </a:cubicBezTo>
                  <a:lnTo>
                    <a:pt x="1133947" y="1163983"/>
                  </a:lnTo>
                  <a:cubicBezTo>
                    <a:pt x="1133947" y="1192360"/>
                    <a:pt x="1110943" y="1215365"/>
                    <a:pt x="1082565" y="1215365"/>
                  </a:cubicBezTo>
                  <a:lnTo>
                    <a:pt x="51383" y="1215365"/>
                  </a:lnTo>
                  <a:cubicBezTo>
                    <a:pt x="37755" y="1215365"/>
                    <a:pt x="24686" y="1209952"/>
                    <a:pt x="15050" y="1200316"/>
                  </a:cubicBezTo>
                  <a:cubicBezTo>
                    <a:pt x="5414" y="1190679"/>
                    <a:pt x="0" y="1177610"/>
                    <a:pt x="0" y="1163983"/>
                  </a:cubicBezTo>
                  <a:lnTo>
                    <a:pt x="0" y="51383"/>
                  </a:lnTo>
                  <a:cubicBezTo>
                    <a:pt x="0" y="37755"/>
                    <a:pt x="5414" y="24686"/>
                    <a:pt x="15050" y="15050"/>
                  </a:cubicBezTo>
                  <a:cubicBezTo>
                    <a:pt x="24686" y="5414"/>
                    <a:pt x="37755" y="0"/>
                    <a:pt x="51383" y="0"/>
                  </a:cubicBezTo>
                  <a:close/>
                </a:path>
              </a:pathLst>
            </a:custGeom>
            <a:solidFill>
              <a:srgbClr val="FAF8F2"/>
            </a:solidFill>
            <a:ln cap="rnd" cmpd="sng" w="19050">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8" name="Google Shape;158;p17"/>
            <p:cNvSpPr txBox="1"/>
            <p:nvPr/>
          </p:nvSpPr>
          <p:spPr>
            <a:xfrm>
              <a:off x="0" y="-28575"/>
              <a:ext cx="1133947" cy="1243940"/>
            </a:xfrm>
            <a:prstGeom prst="rect">
              <a:avLst/>
            </a:prstGeom>
            <a:noFill/>
            <a:ln>
              <a:noFill/>
            </a:ln>
          </p:spPr>
          <p:txBody>
            <a:bodyPr anchorCtr="0" anchor="ctr" bIns="50800" lIns="50800" spcFirstLastPara="1" rIns="50800" wrap="square" tIns="50800">
              <a:noAutofit/>
            </a:bodyPr>
            <a:lstStyle/>
            <a:p>
              <a:pPr indent="0" lvl="0" marL="0" marR="0" rtl="0" algn="ctr">
                <a:lnSpc>
                  <a:spcPct val="111166"/>
                </a:lnSpc>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grpSp>
      <p:grpSp>
        <p:nvGrpSpPr>
          <p:cNvPr id="159" name="Google Shape;159;p17"/>
          <p:cNvGrpSpPr/>
          <p:nvPr/>
        </p:nvGrpSpPr>
        <p:grpSpPr>
          <a:xfrm>
            <a:off x="3906184" y="6862981"/>
            <a:ext cx="3164115" cy="1641055"/>
            <a:chOff x="0" y="-28575"/>
            <a:chExt cx="1133947" cy="588117"/>
          </a:xfrm>
        </p:grpSpPr>
        <p:sp>
          <p:nvSpPr>
            <p:cNvPr id="160" name="Google Shape;160;p17"/>
            <p:cNvSpPr/>
            <p:nvPr/>
          </p:nvSpPr>
          <p:spPr>
            <a:xfrm>
              <a:off x="0" y="0"/>
              <a:ext cx="1133947" cy="559542"/>
            </a:xfrm>
            <a:custGeom>
              <a:rect b="b" l="l" r="r" t="t"/>
              <a:pathLst>
                <a:path extrusionOk="0" h="559542" w="1133947">
                  <a:moveTo>
                    <a:pt x="51383" y="0"/>
                  </a:moveTo>
                  <a:lnTo>
                    <a:pt x="1082565" y="0"/>
                  </a:lnTo>
                  <a:cubicBezTo>
                    <a:pt x="1096192" y="0"/>
                    <a:pt x="1109262" y="5414"/>
                    <a:pt x="1118898" y="15050"/>
                  </a:cubicBezTo>
                  <a:cubicBezTo>
                    <a:pt x="1128534" y="24686"/>
                    <a:pt x="1133947" y="37755"/>
                    <a:pt x="1133947" y="51383"/>
                  </a:cubicBezTo>
                  <a:lnTo>
                    <a:pt x="1133947" y="508160"/>
                  </a:lnTo>
                  <a:cubicBezTo>
                    <a:pt x="1133947" y="521787"/>
                    <a:pt x="1128534" y="534857"/>
                    <a:pt x="1118898" y="544493"/>
                  </a:cubicBezTo>
                  <a:cubicBezTo>
                    <a:pt x="1109262" y="554129"/>
                    <a:pt x="1096192" y="559542"/>
                    <a:pt x="1082565" y="559542"/>
                  </a:cubicBezTo>
                  <a:lnTo>
                    <a:pt x="51383" y="559542"/>
                  </a:lnTo>
                  <a:cubicBezTo>
                    <a:pt x="23005" y="559542"/>
                    <a:pt x="0" y="536538"/>
                    <a:pt x="0" y="508160"/>
                  </a:cubicBezTo>
                  <a:lnTo>
                    <a:pt x="0" y="51383"/>
                  </a:lnTo>
                  <a:cubicBezTo>
                    <a:pt x="0" y="37755"/>
                    <a:pt x="5414" y="24686"/>
                    <a:pt x="15050" y="15050"/>
                  </a:cubicBezTo>
                  <a:cubicBezTo>
                    <a:pt x="24686" y="5414"/>
                    <a:pt x="37755" y="0"/>
                    <a:pt x="51383" y="0"/>
                  </a:cubicBezTo>
                  <a:close/>
                </a:path>
              </a:pathLst>
            </a:custGeom>
            <a:solidFill>
              <a:srgbClr val="FAF8F2"/>
            </a:solidFill>
            <a:ln cap="rnd" cmpd="sng" w="19050">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1" name="Google Shape;161;p17"/>
            <p:cNvSpPr txBox="1"/>
            <p:nvPr/>
          </p:nvSpPr>
          <p:spPr>
            <a:xfrm>
              <a:off x="0" y="-28575"/>
              <a:ext cx="1133947" cy="588117"/>
            </a:xfrm>
            <a:prstGeom prst="rect">
              <a:avLst/>
            </a:prstGeom>
            <a:noFill/>
            <a:ln>
              <a:noFill/>
            </a:ln>
          </p:spPr>
          <p:txBody>
            <a:bodyPr anchorCtr="0" anchor="ctr" bIns="50800" lIns="50800" spcFirstLastPara="1" rIns="50800" wrap="square" tIns="50800">
              <a:noAutofit/>
            </a:bodyPr>
            <a:lstStyle/>
            <a:p>
              <a:pPr indent="0" lvl="0" marL="0" marR="0" rtl="0" algn="ctr">
                <a:lnSpc>
                  <a:spcPct val="111166"/>
                </a:lnSpc>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grpSp>
      <p:grpSp>
        <p:nvGrpSpPr>
          <p:cNvPr id="162" name="Google Shape;162;p17"/>
          <p:cNvGrpSpPr/>
          <p:nvPr/>
        </p:nvGrpSpPr>
        <p:grpSpPr>
          <a:xfrm>
            <a:off x="3906184" y="8692959"/>
            <a:ext cx="3164115" cy="1641055"/>
            <a:chOff x="0" y="-28575"/>
            <a:chExt cx="1133947" cy="588117"/>
          </a:xfrm>
        </p:grpSpPr>
        <p:sp>
          <p:nvSpPr>
            <p:cNvPr id="163" name="Google Shape;163;p17"/>
            <p:cNvSpPr/>
            <p:nvPr/>
          </p:nvSpPr>
          <p:spPr>
            <a:xfrm>
              <a:off x="0" y="0"/>
              <a:ext cx="1133947" cy="559542"/>
            </a:xfrm>
            <a:custGeom>
              <a:rect b="b" l="l" r="r" t="t"/>
              <a:pathLst>
                <a:path extrusionOk="0" h="559542" w="1133947">
                  <a:moveTo>
                    <a:pt x="51383" y="0"/>
                  </a:moveTo>
                  <a:lnTo>
                    <a:pt x="1082565" y="0"/>
                  </a:lnTo>
                  <a:cubicBezTo>
                    <a:pt x="1096192" y="0"/>
                    <a:pt x="1109262" y="5414"/>
                    <a:pt x="1118898" y="15050"/>
                  </a:cubicBezTo>
                  <a:cubicBezTo>
                    <a:pt x="1128534" y="24686"/>
                    <a:pt x="1133947" y="37755"/>
                    <a:pt x="1133947" y="51383"/>
                  </a:cubicBezTo>
                  <a:lnTo>
                    <a:pt x="1133947" y="508160"/>
                  </a:lnTo>
                  <a:cubicBezTo>
                    <a:pt x="1133947" y="521787"/>
                    <a:pt x="1128534" y="534857"/>
                    <a:pt x="1118898" y="544493"/>
                  </a:cubicBezTo>
                  <a:cubicBezTo>
                    <a:pt x="1109262" y="554129"/>
                    <a:pt x="1096192" y="559542"/>
                    <a:pt x="1082565" y="559542"/>
                  </a:cubicBezTo>
                  <a:lnTo>
                    <a:pt x="51383" y="559542"/>
                  </a:lnTo>
                  <a:cubicBezTo>
                    <a:pt x="23005" y="559542"/>
                    <a:pt x="0" y="536538"/>
                    <a:pt x="0" y="508160"/>
                  </a:cubicBezTo>
                  <a:lnTo>
                    <a:pt x="0" y="51383"/>
                  </a:lnTo>
                  <a:cubicBezTo>
                    <a:pt x="0" y="37755"/>
                    <a:pt x="5414" y="24686"/>
                    <a:pt x="15050" y="15050"/>
                  </a:cubicBezTo>
                  <a:cubicBezTo>
                    <a:pt x="24686" y="5414"/>
                    <a:pt x="37755" y="0"/>
                    <a:pt x="51383" y="0"/>
                  </a:cubicBezTo>
                  <a:close/>
                </a:path>
              </a:pathLst>
            </a:custGeom>
            <a:solidFill>
              <a:srgbClr val="FAF8F2"/>
            </a:solidFill>
            <a:ln cap="rnd" cmpd="sng" w="19050">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4" name="Google Shape;164;p17"/>
            <p:cNvSpPr txBox="1"/>
            <p:nvPr/>
          </p:nvSpPr>
          <p:spPr>
            <a:xfrm>
              <a:off x="0" y="-28575"/>
              <a:ext cx="1133947" cy="588117"/>
            </a:xfrm>
            <a:prstGeom prst="rect">
              <a:avLst/>
            </a:prstGeom>
            <a:noFill/>
            <a:ln>
              <a:noFill/>
            </a:ln>
          </p:spPr>
          <p:txBody>
            <a:bodyPr anchorCtr="0" anchor="ctr" bIns="50800" lIns="50800" spcFirstLastPara="1" rIns="50800" wrap="square" tIns="50800">
              <a:noAutofit/>
            </a:bodyPr>
            <a:lstStyle/>
            <a:p>
              <a:pPr indent="0" lvl="0" marL="0" marR="0" rtl="0" algn="ctr">
                <a:lnSpc>
                  <a:spcPct val="111166"/>
                </a:lnSpc>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grpSp>
      <p:grpSp>
        <p:nvGrpSpPr>
          <p:cNvPr id="165" name="Google Shape;165;p17"/>
          <p:cNvGrpSpPr/>
          <p:nvPr/>
        </p:nvGrpSpPr>
        <p:grpSpPr>
          <a:xfrm>
            <a:off x="3906184" y="4774542"/>
            <a:ext cx="3164115" cy="1863373"/>
            <a:chOff x="0" y="-28575"/>
            <a:chExt cx="1133947" cy="667791"/>
          </a:xfrm>
        </p:grpSpPr>
        <p:sp>
          <p:nvSpPr>
            <p:cNvPr id="166" name="Google Shape;166;p17"/>
            <p:cNvSpPr/>
            <p:nvPr/>
          </p:nvSpPr>
          <p:spPr>
            <a:xfrm>
              <a:off x="0" y="0"/>
              <a:ext cx="1133947" cy="639216"/>
            </a:xfrm>
            <a:custGeom>
              <a:rect b="b" l="l" r="r" t="t"/>
              <a:pathLst>
                <a:path extrusionOk="0" h="639216" w="1133947">
                  <a:moveTo>
                    <a:pt x="51383" y="0"/>
                  </a:moveTo>
                  <a:lnTo>
                    <a:pt x="1082565" y="0"/>
                  </a:lnTo>
                  <a:cubicBezTo>
                    <a:pt x="1096192" y="0"/>
                    <a:pt x="1109262" y="5414"/>
                    <a:pt x="1118898" y="15050"/>
                  </a:cubicBezTo>
                  <a:cubicBezTo>
                    <a:pt x="1128534" y="24686"/>
                    <a:pt x="1133947" y="37755"/>
                    <a:pt x="1133947" y="51383"/>
                  </a:cubicBezTo>
                  <a:lnTo>
                    <a:pt x="1133947" y="587834"/>
                  </a:lnTo>
                  <a:cubicBezTo>
                    <a:pt x="1133947" y="616211"/>
                    <a:pt x="1110943" y="639216"/>
                    <a:pt x="1082565" y="639216"/>
                  </a:cubicBezTo>
                  <a:lnTo>
                    <a:pt x="51383" y="639216"/>
                  </a:lnTo>
                  <a:cubicBezTo>
                    <a:pt x="37755" y="639216"/>
                    <a:pt x="24686" y="633803"/>
                    <a:pt x="15050" y="624167"/>
                  </a:cubicBezTo>
                  <a:cubicBezTo>
                    <a:pt x="5414" y="614530"/>
                    <a:pt x="0" y="601461"/>
                    <a:pt x="0" y="587834"/>
                  </a:cubicBezTo>
                  <a:lnTo>
                    <a:pt x="0" y="51383"/>
                  </a:lnTo>
                  <a:cubicBezTo>
                    <a:pt x="0" y="37755"/>
                    <a:pt x="5414" y="24686"/>
                    <a:pt x="15050" y="15050"/>
                  </a:cubicBezTo>
                  <a:cubicBezTo>
                    <a:pt x="24686" y="5414"/>
                    <a:pt x="37755" y="0"/>
                    <a:pt x="51383" y="0"/>
                  </a:cubicBezTo>
                  <a:close/>
                </a:path>
              </a:pathLst>
            </a:custGeom>
            <a:solidFill>
              <a:srgbClr val="FAF8F2"/>
            </a:solidFill>
            <a:ln cap="rnd" cmpd="sng" w="19050">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7" name="Google Shape;167;p17"/>
            <p:cNvSpPr txBox="1"/>
            <p:nvPr/>
          </p:nvSpPr>
          <p:spPr>
            <a:xfrm>
              <a:off x="0" y="-28575"/>
              <a:ext cx="1133947" cy="667791"/>
            </a:xfrm>
            <a:prstGeom prst="rect">
              <a:avLst/>
            </a:prstGeom>
            <a:noFill/>
            <a:ln>
              <a:noFill/>
            </a:ln>
          </p:spPr>
          <p:txBody>
            <a:bodyPr anchorCtr="0" anchor="ctr" bIns="50800" lIns="50800" spcFirstLastPara="1" rIns="50800" wrap="square" tIns="50800">
              <a:noAutofit/>
            </a:bodyPr>
            <a:lstStyle/>
            <a:p>
              <a:pPr indent="0" lvl="0" marL="0" marR="0" rtl="0" algn="ctr">
                <a:lnSpc>
                  <a:spcPct val="111166"/>
                </a:lnSpc>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grpSp>
      <p:cxnSp>
        <p:nvCxnSpPr>
          <p:cNvPr id="168" name="Google Shape;168;p17"/>
          <p:cNvCxnSpPr/>
          <p:nvPr/>
        </p:nvCxnSpPr>
        <p:spPr>
          <a:xfrm>
            <a:off x="4813011" y="1378013"/>
            <a:ext cx="1895185" cy="0"/>
          </a:xfrm>
          <a:prstGeom prst="straightConnector1">
            <a:avLst/>
          </a:prstGeom>
          <a:noFill/>
          <a:ln cap="flat" cmpd="sng" w="9525">
            <a:solidFill>
              <a:srgbClr val="000000"/>
            </a:solidFill>
            <a:prstDash val="solid"/>
            <a:round/>
            <a:headEnd len="sm" w="sm" type="none"/>
            <a:tailEnd len="sm" w="sm" type="none"/>
          </a:ln>
        </p:spPr>
      </p:cxnSp>
      <p:cxnSp>
        <p:nvCxnSpPr>
          <p:cNvPr id="169" name="Google Shape;169;p17"/>
          <p:cNvCxnSpPr/>
          <p:nvPr/>
        </p:nvCxnSpPr>
        <p:spPr>
          <a:xfrm>
            <a:off x="4813011" y="1806638"/>
            <a:ext cx="1895185" cy="0"/>
          </a:xfrm>
          <a:prstGeom prst="straightConnector1">
            <a:avLst/>
          </a:prstGeom>
          <a:noFill/>
          <a:ln cap="flat" cmpd="sng" w="9525">
            <a:solidFill>
              <a:srgbClr val="000000"/>
            </a:solidFill>
            <a:prstDash val="solid"/>
            <a:round/>
            <a:headEnd len="sm" w="sm" type="none"/>
            <a:tailEnd len="sm" w="sm" type="none"/>
          </a:ln>
        </p:spPr>
      </p:cxnSp>
      <p:sp>
        <p:nvSpPr>
          <p:cNvPr id="170" name="Google Shape;170;p17"/>
          <p:cNvSpPr txBox="1"/>
          <p:nvPr/>
        </p:nvSpPr>
        <p:spPr>
          <a:xfrm>
            <a:off x="2496514" y="2333842"/>
            <a:ext cx="2566973" cy="295275"/>
          </a:xfrm>
          <a:prstGeom prst="rect">
            <a:avLst/>
          </a:prstGeom>
          <a:noFill/>
          <a:ln>
            <a:noFill/>
          </a:ln>
        </p:spPr>
        <p:txBody>
          <a:bodyPr anchorCtr="0" anchor="t" bIns="0" lIns="0" spcFirstLastPara="1" rIns="0" wrap="square" tIns="0">
            <a:spAutoFit/>
          </a:bodyPr>
          <a:lstStyle/>
          <a:p>
            <a:pPr indent="0" lvl="0" marL="0" marR="0" rtl="0" algn="ctr">
              <a:lnSpc>
                <a:spcPct val="140000"/>
              </a:lnSpc>
              <a:spcBef>
                <a:spcPts val="0"/>
              </a:spcBef>
              <a:spcAft>
                <a:spcPts val="0"/>
              </a:spcAft>
              <a:buNone/>
            </a:pPr>
            <a:r>
              <a:rPr b="1" i="0" lang="en-US" sz="1500" u="none" cap="none" strike="noStrike">
                <a:solidFill>
                  <a:srgbClr val="000000"/>
                </a:solidFill>
                <a:latin typeface="Poppins"/>
                <a:ea typeface="Poppins"/>
                <a:cs typeface="Poppins"/>
                <a:sym typeface="Poppins"/>
              </a:rPr>
              <a:t>TOP 4 ACHIEVEMENTS</a:t>
            </a:r>
            <a:endParaRPr/>
          </a:p>
        </p:txBody>
      </p:sp>
      <p:sp>
        <p:nvSpPr>
          <p:cNvPr id="171" name="Google Shape;171;p17"/>
          <p:cNvSpPr txBox="1"/>
          <p:nvPr/>
        </p:nvSpPr>
        <p:spPr>
          <a:xfrm>
            <a:off x="646956" y="4470543"/>
            <a:ext cx="2849603" cy="295275"/>
          </a:xfrm>
          <a:prstGeom prst="rect">
            <a:avLst/>
          </a:prstGeom>
          <a:noFill/>
          <a:ln>
            <a:noFill/>
          </a:ln>
        </p:spPr>
        <p:txBody>
          <a:bodyPr anchorCtr="0" anchor="t" bIns="0" lIns="0" spcFirstLastPara="1" rIns="0" wrap="square" tIns="0">
            <a:spAutoFit/>
          </a:bodyPr>
          <a:lstStyle/>
          <a:p>
            <a:pPr indent="0" lvl="0" marL="0" marR="0" rtl="0" algn="ctr">
              <a:lnSpc>
                <a:spcPct val="140000"/>
              </a:lnSpc>
              <a:spcBef>
                <a:spcPts val="0"/>
              </a:spcBef>
              <a:spcAft>
                <a:spcPts val="0"/>
              </a:spcAft>
              <a:buNone/>
            </a:pPr>
            <a:r>
              <a:rPr b="1" i="0" lang="en-US" sz="1500" u="none" cap="none" strike="noStrike">
                <a:solidFill>
                  <a:srgbClr val="000000"/>
                </a:solidFill>
                <a:latin typeface="Poppins"/>
                <a:ea typeface="Poppins"/>
                <a:cs typeface="Poppins"/>
                <a:sym typeface="Poppins"/>
              </a:rPr>
              <a:t>WHAT DID I DO WELL?</a:t>
            </a:r>
            <a:endParaRPr/>
          </a:p>
        </p:txBody>
      </p:sp>
      <p:sp>
        <p:nvSpPr>
          <p:cNvPr id="172" name="Google Shape;172;p17"/>
          <p:cNvSpPr txBox="1"/>
          <p:nvPr/>
        </p:nvSpPr>
        <p:spPr>
          <a:xfrm>
            <a:off x="489700" y="6609340"/>
            <a:ext cx="3164115" cy="295275"/>
          </a:xfrm>
          <a:prstGeom prst="rect">
            <a:avLst/>
          </a:prstGeom>
          <a:noFill/>
          <a:ln>
            <a:noFill/>
          </a:ln>
        </p:spPr>
        <p:txBody>
          <a:bodyPr anchorCtr="0" anchor="t" bIns="0" lIns="0" spcFirstLastPara="1" rIns="0" wrap="square" tIns="0">
            <a:spAutoFit/>
          </a:bodyPr>
          <a:lstStyle/>
          <a:p>
            <a:pPr indent="0" lvl="0" marL="0" marR="0" rtl="0" algn="ctr">
              <a:lnSpc>
                <a:spcPct val="140000"/>
              </a:lnSpc>
              <a:spcBef>
                <a:spcPts val="0"/>
              </a:spcBef>
              <a:spcAft>
                <a:spcPts val="0"/>
              </a:spcAft>
              <a:buNone/>
            </a:pPr>
            <a:r>
              <a:rPr b="1" i="0" lang="en-US" sz="1500" u="none" cap="none" strike="noStrike">
                <a:solidFill>
                  <a:srgbClr val="000000"/>
                </a:solidFill>
                <a:latin typeface="Poppins"/>
                <a:ea typeface="Poppins"/>
                <a:cs typeface="Poppins"/>
                <a:sym typeface="Poppins"/>
              </a:rPr>
              <a:t>AREAS OF CHALLENGE</a:t>
            </a:r>
            <a:endParaRPr/>
          </a:p>
        </p:txBody>
      </p:sp>
      <p:sp>
        <p:nvSpPr>
          <p:cNvPr id="173" name="Google Shape;173;p17"/>
          <p:cNvSpPr txBox="1"/>
          <p:nvPr/>
        </p:nvSpPr>
        <p:spPr>
          <a:xfrm>
            <a:off x="3906184" y="6637915"/>
            <a:ext cx="3164115" cy="295275"/>
          </a:xfrm>
          <a:prstGeom prst="rect">
            <a:avLst/>
          </a:prstGeom>
          <a:noFill/>
          <a:ln>
            <a:noFill/>
          </a:ln>
        </p:spPr>
        <p:txBody>
          <a:bodyPr anchorCtr="0" anchor="t" bIns="0" lIns="0" spcFirstLastPara="1" rIns="0" wrap="square" tIns="0">
            <a:spAutoFit/>
          </a:bodyPr>
          <a:lstStyle/>
          <a:p>
            <a:pPr indent="0" lvl="0" marL="0" marR="0" rtl="0" algn="ctr">
              <a:lnSpc>
                <a:spcPct val="140000"/>
              </a:lnSpc>
              <a:spcBef>
                <a:spcPts val="0"/>
              </a:spcBef>
              <a:spcAft>
                <a:spcPts val="0"/>
              </a:spcAft>
              <a:buNone/>
            </a:pPr>
            <a:r>
              <a:rPr b="1" i="0" lang="en-US" sz="1500" u="none" cap="none" strike="noStrike">
                <a:solidFill>
                  <a:srgbClr val="000000"/>
                </a:solidFill>
                <a:latin typeface="Poppins"/>
                <a:ea typeface="Poppins"/>
                <a:cs typeface="Poppins"/>
                <a:sym typeface="Poppins"/>
              </a:rPr>
              <a:t>BIGGEST LESSONS</a:t>
            </a:r>
            <a:endParaRPr/>
          </a:p>
        </p:txBody>
      </p:sp>
      <p:sp>
        <p:nvSpPr>
          <p:cNvPr id="174" name="Google Shape;174;p17"/>
          <p:cNvSpPr txBox="1"/>
          <p:nvPr/>
        </p:nvSpPr>
        <p:spPr>
          <a:xfrm>
            <a:off x="3906184" y="8477418"/>
            <a:ext cx="3164115" cy="295275"/>
          </a:xfrm>
          <a:prstGeom prst="rect">
            <a:avLst/>
          </a:prstGeom>
          <a:noFill/>
          <a:ln>
            <a:noFill/>
          </a:ln>
        </p:spPr>
        <p:txBody>
          <a:bodyPr anchorCtr="0" anchor="t" bIns="0" lIns="0" spcFirstLastPara="1" rIns="0" wrap="square" tIns="0">
            <a:spAutoFit/>
          </a:bodyPr>
          <a:lstStyle/>
          <a:p>
            <a:pPr indent="0" lvl="0" marL="0" marR="0" rtl="0" algn="ctr">
              <a:lnSpc>
                <a:spcPct val="140000"/>
              </a:lnSpc>
              <a:spcBef>
                <a:spcPts val="0"/>
              </a:spcBef>
              <a:spcAft>
                <a:spcPts val="0"/>
              </a:spcAft>
              <a:buNone/>
            </a:pPr>
            <a:r>
              <a:rPr b="1" i="0" lang="en-US" sz="1500" u="none" cap="none" strike="noStrike">
                <a:solidFill>
                  <a:srgbClr val="000000"/>
                </a:solidFill>
                <a:latin typeface="Poppins"/>
                <a:ea typeface="Poppins"/>
                <a:cs typeface="Poppins"/>
                <a:sym typeface="Poppins"/>
              </a:rPr>
              <a:t>REMINDER</a:t>
            </a:r>
            <a:endParaRPr/>
          </a:p>
        </p:txBody>
      </p:sp>
      <p:sp>
        <p:nvSpPr>
          <p:cNvPr id="175" name="Google Shape;175;p17"/>
          <p:cNvSpPr txBox="1"/>
          <p:nvPr/>
        </p:nvSpPr>
        <p:spPr>
          <a:xfrm>
            <a:off x="4052421" y="4470543"/>
            <a:ext cx="2871642" cy="295275"/>
          </a:xfrm>
          <a:prstGeom prst="rect">
            <a:avLst/>
          </a:prstGeom>
          <a:noFill/>
          <a:ln>
            <a:noFill/>
          </a:ln>
        </p:spPr>
        <p:txBody>
          <a:bodyPr anchorCtr="0" anchor="t" bIns="0" lIns="0" spcFirstLastPara="1" rIns="0" wrap="square" tIns="0">
            <a:spAutoFit/>
          </a:bodyPr>
          <a:lstStyle/>
          <a:p>
            <a:pPr indent="0" lvl="0" marL="0" marR="0" rtl="0" algn="ctr">
              <a:lnSpc>
                <a:spcPct val="140000"/>
              </a:lnSpc>
              <a:spcBef>
                <a:spcPts val="0"/>
              </a:spcBef>
              <a:spcAft>
                <a:spcPts val="0"/>
              </a:spcAft>
              <a:buNone/>
            </a:pPr>
            <a:r>
              <a:rPr b="1" i="0" lang="en-US" sz="1500" u="none" cap="none" strike="noStrike">
                <a:solidFill>
                  <a:srgbClr val="000000"/>
                </a:solidFill>
                <a:latin typeface="Poppins"/>
                <a:ea typeface="Poppins"/>
                <a:cs typeface="Poppins"/>
                <a:sym typeface="Poppins"/>
              </a:rPr>
              <a:t>HOW CAN I IMPROVE?</a:t>
            </a:r>
            <a:endParaRPr/>
          </a:p>
        </p:txBody>
      </p:sp>
      <p:sp>
        <p:nvSpPr>
          <p:cNvPr id="176" name="Google Shape;176;p17"/>
          <p:cNvSpPr txBox="1"/>
          <p:nvPr/>
        </p:nvSpPr>
        <p:spPr>
          <a:xfrm>
            <a:off x="489700" y="1039241"/>
            <a:ext cx="3416484" cy="1066800"/>
          </a:xfrm>
          <a:prstGeom prst="rect">
            <a:avLst/>
          </a:prstGeom>
          <a:noFill/>
          <a:ln>
            <a:noFill/>
          </a:ln>
        </p:spPr>
        <p:txBody>
          <a:bodyPr anchorCtr="0" anchor="t" bIns="0" lIns="0" spcFirstLastPara="1" rIns="0" wrap="square" tIns="0">
            <a:spAutoFit/>
          </a:bodyPr>
          <a:lstStyle/>
          <a:p>
            <a:pPr indent="0" lvl="0" marL="0" marR="0" rtl="0" algn="l">
              <a:lnSpc>
                <a:spcPct val="120000"/>
              </a:lnSpc>
              <a:spcBef>
                <a:spcPts val="0"/>
              </a:spcBef>
              <a:spcAft>
                <a:spcPts val="0"/>
              </a:spcAft>
              <a:buNone/>
            </a:pPr>
            <a:r>
              <a:rPr b="1" i="0" lang="en-US" sz="3500" u="none" cap="none" strike="noStrike">
                <a:solidFill>
                  <a:srgbClr val="000000"/>
                </a:solidFill>
                <a:latin typeface="Oswald"/>
                <a:ea typeface="Oswald"/>
                <a:cs typeface="Oswald"/>
                <a:sym typeface="Oswald"/>
              </a:rPr>
              <a:t>End of Month Reflection</a:t>
            </a:r>
            <a:endParaRPr/>
          </a:p>
        </p:txBody>
      </p:sp>
      <p:sp>
        <p:nvSpPr>
          <p:cNvPr id="177" name="Google Shape;177;p17"/>
          <p:cNvSpPr txBox="1"/>
          <p:nvPr/>
        </p:nvSpPr>
        <p:spPr>
          <a:xfrm>
            <a:off x="4196155" y="1142932"/>
            <a:ext cx="616800" cy="200100"/>
          </a:xfrm>
          <a:prstGeom prst="rect">
            <a:avLst/>
          </a:prstGeom>
          <a:noFill/>
          <a:ln>
            <a:noFill/>
          </a:ln>
        </p:spPr>
        <p:txBody>
          <a:bodyPr anchorCtr="0" anchor="t" bIns="0" lIns="0" spcFirstLastPara="1" rIns="0" wrap="square" tIns="0">
            <a:spAutoFit/>
          </a:bodyPr>
          <a:lstStyle/>
          <a:p>
            <a:pPr indent="0" lvl="0" marL="0" marR="0" rtl="0" algn="l">
              <a:lnSpc>
                <a:spcPct val="140000"/>
              </a:lnSpc>
              <a:spcBef>
                <a:spcPts val="0"/>
              </a:spcBef>
              <a:spcAft>
                <a:spcPts val="0"/>
              </a:spcAft>
              <a:buNone/>
            </a:pPr>
            <a:r>
              <a:rPr b="1" i="0" lang="en-US" sz="1300" u="none" cap="none" strike="noStrike">
                <a:solidFill>
                  <a:srgbClr val="DD8012"/>
                </a:solidFill>
                <a:latin typeface="Poppins"/>
                <a:ea typeface="Poppins"/>
                <a:cs typeface="Poppins"/>
                <a:sym typeface="Poppins"/>
              </a:rPr>
              <a:t>NAME</a:t>
            </a:r>
            <a:endParaRPr sz="1300"/>
          </a:p>
        </p:txBody>
      </p:sp>
      <p:sp>
        <p:nvSpPr>
          <p:cNvPr id="178" name="Google Shape;178;p17"/>
          <p:cNvSpPr txBox="1"/>
          <p:nvPr/>
        </p:nvSpPr>
        <p:spPr>
          <a:xfrm>
            <a:off x="4196155" y="1542161"/>
            <a:ext cx="454200" cy="200100"/>
          </a:xfrm>
          <a:prstGeom prst="rect">
            <a:avLst/>
          </a:prstGeom>
          <a:noFill/>
          <a:ln>
            <a:noFill/>
          </a:ln>
        </p:spPr>
        <p:txBody>
          <a:bodyPr anchorCtr="0" anchor="t" bIns="0" lIns="0" spcFirstLastPara="1" rIns="0" wrap="square" tIns="0">
            <a:spAutoFit/>
          </a:bodyPr>
          <a:lstStyle/>
          <a:p>
            <a:pPr indent="0" lvl="0" marL="0" marR="0" rtl="0" algn="l">
              <a:lnSpc>
                <a:spcPct val="140000"/>
              </a:lnSpc>
              <a:spcBef>
                <a:spcPts val="0"/>
              </a:spcBef>
              <a:spcAft>
                <a:spcPts val="0"/>
              </a:spcAft>
              <a:buNone/>
            </a:pPr>
            <a:r>
              <a:rPr b="1" i="0" lang="en-US" sz="1300" u="none" cap="none" strike="noStrike">
                <a:solidFill>
                  <a:srgbClr val="DD8012"/>
                </a:solidFill>
                <a:latin typeface="Poppins"/>
                <a:ea typeface="Poppins"/>
                <a:cs typeface="Poppins"/>
                <a:sym typeface="Poppins"/>
              </a:rPr>
              <a:t>DATE</a:t>
            </a:r>
            <a:endParaRPr sz="1300"/>
          </a:p>
        </p:txBody>
      </p:sp>
      <p:sp>
        <p:nvSpPr>
          <p:cNvPr id="179" name="Google Shape;179;p17"/>
          <p:cNvSpPr txBox="1"/>
          <p:nvPr/>
        </p:nvSpPr>
        <p:spPr>
          <a:xfrm>
            <a:off x="4196155" y="1940777"/>
            <a:ext cx="2512040" cy="269240"/>
          </a:xfrm>
          <a:prstGeom prst="rect">
            <a:avLst/>
          </a:prstGeom>
          <a:noFill/>
          <a:ln>
            <a:noFill/>
          </a:ln>
        </p:spPr>
        <p:txBody>
          <a:bodyPr anchorCtr="0" anchor="t" bIns="0" lIns="0" spcFirstLastPara="1" rIns="0" wrap="square" tIns="0">
            <a:spAutoFit/>
          </a:bodyPr>
          <a:lstStyle/>
          <a:p>
            <a:pPr indent="0" lvl="0" marL="0" marR="0" rtl="0" algn="ctr">
              <a:lnSpc>
                <a:spcPct val="140000"/>
              </a:lnSpc>
              <a:spcBef>
                <a:spcPts val="0"/>
              </a:spcBef>
              <a:spcAft>
                <a:spcPts val="0"/>
              </a:spcAft>
              <a:buNone/>
            </a:pPr>
            <a:r>
              <a:rPr b="1" i="0" lang="en-US" sz="1400" u="none" cap="none" strike="noStrike">
                <a:solidFill>
                  <a:srgbClr val="DD8012"/>
                </a:solidFill>
                <a:latin typeface="Poppins"/>
                <a:ea typeface="Poppins"/>
                <a:cs typeface="Poppins"/>
                <a:sym typeface="Poppins"/>
              </a:rPr>
              <a:t>S M T W T F S</a:t>
            </a:r>
            <a:endParaRPr/>
          </a:p>
        </p:txBody>
      </p:sp>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